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5"/>
  </p:notesMasterIdLst>
  <p:sldIdLst>
    <p:sldId id="301" r:id="rId2"/>
    <p:sldId id="302" r:id="rId3"/>
    <p:sldId id="303" r:id="rId4"/>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4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CC2617-006E-2816-2471-08FF05E0D728}" name="Wacha-Montes, Annmarie" initials="WMA" userId="S::AWachaMontes@northwell.edu::2fd0ffed-e52e-4e7f-99e4-17c80343440e" providerId="AD"/>
  <p188:author id="{59BF8E57-CE8C-A374-7CC3-9945A0710011}" name="Bellehsen, Mayer H" initials="BMH" userId="S::Mbellehsen@northwell.edu::99025a90-7d7e-477e-9374-aa4193131329" providerId="AD"/>
  <p188:author id="{098CFBB0-BCB9-92A7-CFC2-B3E667855C75}" name="Goldberg, Arielle" initials="GA" userId="S::AGoldberg9@northwell.edu::cc483a1b-9b8e-41c9-b4d0-a57f86fb6a4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en King" initials="BK" lastIdx="5" clrIdx="6">
    <p:extLst>
      <p:ext uri="{19B8F6BF-5375-455C-9EA6-DF929625EA0E}">
        <p15:presenceInfo xmlns:p15="http://schemas.microsoft.com/office/powerpoint/2012/main" userId="S::ben@thisishome.co.uk::3a77c07f-8c3b-48bf-9871-7ad5cbf2bbd1" providerId="AD"/>
      </p:ext>
    </p:extLst>
  </p:cmAuthor>
  <p:cmAuthor id="1" name="Fleming, Allison H" initials="FAH" lastIdx="6" clrIdx="0">
    <p:extLst>
      <p:ext uri="{19B8F6BF-5375-455C-9EA6-DF929625EA0E}">
        <p15:presenceInfo xmlns:p15="http://schemas.microsoft.com/office/powerpoint/2012/main" userId="S-1-5-21-1338325200-504760778-2079600828-423462" providerId="AD"/>
      </p:ext>
    </p:extLst>
  </p:cmAuthor>
  <p:cmAuthor id="2" name="Torres, Fiorella" initials="TF" lastIdx="2" clrIdx="1">
    <p:extLst>
      <p:ext uri="{19B8F6BF-5375-455C-9EA6-DF929625EA0E}">
        <p15:presenceInfo xmlns:p15="http://schemas.microsoft.com/office/powerpoint/2012/main" userId="S::FTorres2@northwell.edu::9f33bf25-cf39-4198-ad47-ecbe0ea0e907" providerId="AD"/>
      </p:ext>
    </p:extLst>
  </p:cmAuthor>
  <p:cmAuthor id="3" name="Lepage, Jaclyn M" initials="LJM" lastIdx="3" clrIdx="2">
    <p:extLst>
      <p:ext uri="{19B8F6BF-5375-455C-9EA6-DF929625EA0E}">
        <p15:presenceInfo xmlns:p15="http://schemas.microsoft.com/office/powerpoint/2012/main" userId="S::jlepage@northwell.edu::b74f9ca0-4bcb-4302-bbab-f8a3a10f3c76" providerId="AD"/>
      </p:ext>
    </p:extLst>
  </p:cmAuthor>
  <p:cmAuthor id="4" name="Montaruli, Dana" initials="MD" lastIdx="3" clrIdx="3">
    <p:extLst>
      <p:ext uri="{19B8F6BF-5375-455C-9EA6-DF929625EA0E}">
        <p15:presenceInfo xmlns:p15="http://schemas.microsoft.com/office/powerpoint/2012/main" userId="S-1-5-21-1338325200-504760778-2079600828-688722" providerId="AD"/>
      </p:ext>
    </p:extLst>
  </p:cmAuthor>
  <p:cmAuthor id="5" name="Kostolni, James" initials="KJ" lastIdx="7" clrIdx="4">
    <p:extLst>
      <p:ext uri="{19B8F6BF-5375-455C-9EA6-DF929625EA0E}">
        <p15:presenceInfo xmlns:p15="http://schemas.microsoft.com/office/powerpoint/2012/main" userId="S::jkostoln@northwell.edu::dd7b351b-910f-4908-bb45-df7fc7a7b7cc" providerId="AD"/>
      </p:ext>
    </p:extLst>
  </p:cmAuthor>
  <p:cmAuthor id="6" name="Grasso, Jennifer L" initials="GJL" lastIdx="1" clrIdx="5">
    <p:extLst>
      <p:ext uri="{19B8F6BF-5375-455C-9EA6-DF929625EA0E}">
        <p15:presenceInfo xmlns:p15="http://schemas.microsoft.com/office/powerpoint/2012/main" userId="S::JGrasso1@northwell.edu::9bdd5b24-7acc-4fe4-bd8e-441584f105b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7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9" autoAdjust="0"/>
    <p:restoredTop sz="94660"/>
  </p:normalViewPr>
  <p:slideViewPr>
    <p:cSldViewPr snapToGrid="0">
      <p:cViewPr varScale="1">
        <p:scale>
          <a:sx n="47" d="100"/>
          <a:sy n="47" d="100"/>
        </p:scale>
        <p:origin x="2148" y="60"/>
      </p:cViewPr>
      <p:guideLst>
        <p:guide orient="horz" pos="3168"/>
        <p:guide pos="4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8/10/relationships/authors" Targe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F64F5A-A887-A840-8344-35B5058BE148}" type="datetimeFigureOut">
              <a:rPr lang="en-US" smtClean="0"/>
              <a:t>7/18/2025</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966432-12EF-E14E-B589-262BAC439122}" type="slidenum">
              <a:rPr lang="en-US" smtClean="0"/>
              <a:t>‹#›</a:t>
            </a:fld>
            <a:endParaRPr lang="en-US"/>
          </a:p>
        </p:txBody>
      </p:sp>
    </p:spTree>
    <p:extLst>
      <p:ext uri="{BB962C8B-B14F-4D97-AF65-F5344CB8AC3E}">
        <p14:creationId xmlns:p14="http://schemas.microsoft.com/office/powerpoint/2010/main" val="1896273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i="0" u="none" strike="noStrike" kern="1200" noProof="0">
                <a:solidFill>
                  <a:schemeClr val="tx1"/>
                </a:solidFill>
                <a:effectLst/>
                <a:latin typeface="+mn-lt"/>
                <a:ea typeface="+mn-ea"/>
                <a:cs typeface="+mn-cs"/>
              </a:rPr>
              <a:t>Our Made for this flyer template</a:t>
            </a:r>
          </a:p>
          <a:p>
            <a:endParaRPr lang="en-US" sz="1200" b="1"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Hello, we’ve built a series of PPT templates to help you communicate in an authentic and consistent way creating the very best experience for our people, every time. This document contains a master slide and a style page to help you build an on-brand communication, but there are a few things you need to know to get the most from this. We’ve highlighted some user notes below, along with some design pointers to keep you on track.</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These templates are made for…</a:t>
            </a:r>
          </a:p>
          <a:p>
            <a:r>
              <a:rPr lang="en-US" sz="1200" b="0" kern="1200" noProof="0">
                <a:solidFill>
                  <a:schemeClr val="tx1"/>
                </a:solidFill>
                <a:effectLst/>
                <a:latin typeface="+mn-lt"/>
                <a:ea typeface="+mn-ea"/>
                <a:cs typeface="+mn-cs"/>
              </a:rPr>
              <a:t>• Internal communications, and team member communications </a:t>
            </a:r>
            <a:br>
              <a:rPr lang="en-US" sz="1200" b="0" kern="1200" noProof="0">
                <a:solidFill>
                  <a:schemeClr val="tx1"/>
                </a:solidFill>
                <a:effectLst/>
                <a:latin typeface="+mn-lt"/>
                <a:ea typeface="+mn-ea"/>
                <a:cs typeface="+mn-cs"/>
              </a:rPr>
            </a:br>
            <a:r>
              <a:rPr lang="en-US" sz="1200" b="0" kern="1200" noProof="0">
                <a:solidFill>
                  <a:schemeClr val="tx1"/>
                </a:solidFill>
                <a:effectLst/>
                <a:latin typeface="+mn-lt"/>
                <a:ea typeface="+mn-ea"/>
                <a:cs typeface="+mn-cs"/>
              </a:rPr>
              <a:t>• Team member-focused events, but also events that have a wider reaching audience </a:t>
            </a:r>
          </a:p>
          <a:p>
            <a:r>
              <a:rPr lang="en-US" sz="1200" b="0" kern="1200" noProof="0">
                <a:solidFill>
                  <a:schemeClr val="tx1"/>
                </a:solidFill>
                <a:effectLst/>
                <a:latin typeface="+mn-lt"/>
                <a:ea typeface="+mn-ea"/>
                <a:cs typeface="+mn-cs"/>
              </a:rPr>
              <a:t>• Recruitment and pre-boarding messaging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Being the voice of our people, and their stories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Engagement &amp; campaigns</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How we treat, recognize and celebrate each other </a:t>
            </a:r>
            <a:endParaRPr lang="en-US" sz="1200" b="0" i="0" u="none" strike="noStrike" kern="1200" noProof="0">
              <a:solidFill>
                <a:schemeClr val="tx1"/>
              </a:solidFill>
              <a:effectLst/>
              <a:latin typeface="+mn-lt"/>
              <a:ea typeface="+mn-ea"/>
              <a:cs typeface="+mn-cs"/>
            </a:endParaRPr>
          </a:p>
          <a:p>
            <a:r>
              <a:rPr lang="en-US" sz="1200" b="0" kern="1200" noProof="0">
                <a:solidFill>
                  <a:schemeClr val="tx1"/>
                </a:solidFill>
                <a:effectLst/>
                <a:latin typeface="+mn-lt"/>
                <a:ea typeface="+mn-ea"/>
                <a:cs typeface="+mn-cs"/>
              </a:rPr>
              <a:t>• Well-being </a:t>
            </a:r>
          </a:p>
          <a:p>
            <a:endParaRPr lang="en-US" sz="1200" b="0" kern="1200" noProof="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noProof="0">
                <a:solidFill>
                  <a:schemeClr val="tx1"/>
                </a:solidFill>
                <a:effectLst/>
                <a:latin typeface="+mn-lt"/>
                <a:ea typeface="+mn-ea"/>
                <a:cs typeface="+mn-cs"/>
              </a:rPr>
              <a:t>These templates are not made for…</a:t>
            </a:r>
          </a:p>
          <a:p>
            <a:r>
              <a:rPr lang="en-US" sz="1200" b="0" kern="1200" noProof="0">
                <a:solidFill>
                  <a:schemeClr val="tx1"/>
                </a:solidFill>
                <a:effectLst/>
                <a:latin typeface="+mn-lt"/>
                <a:ea typeface="+mn-ea"/>
                <a:cs typeface="+mn-cs"/>
              </a:rPr>
              <a:t>• External audience communications</a:t>
            </a:r>
          </a:p>
          <a:p>
            <a:endParaRPr lang="en-US" noProof="0"/>
          </a:p>
          <a:p>
            <a:endParaRPr lang="en-US" noProof="0"/>
          </a:p>
          <a:p>
            <a:r>
              <a:rPr lang="en-US" sz="1200" b="1" i="0" u="none" strike="noStrike" kern="1200" noProof="0">
                <a:solidFill>
                  <a:schemeClr val="tx1"/>
                </a:solidFill>
                <a:effectLst/>
                <a:latin typeface="+mn-lt"/>
                <a:ea typeface="+mn-ea"/>
                <a:cs typeface="+mn-cs"/>
              </a:rPr>
              <a:t>Making Made for this…</a:t>
            </a:r>
            <a:endParaRPr lang="en-US" sz="1200" b="0"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These templates consist of a </a:t>
            </a:r>
            <a:r>
              <a:rPr lang="en-US" sz="1200" b="1" i="0" u="none" strike="noStrike" kern="1200" noProof="0">
                <a:solidFill>
                  <a:schemeClr val="tx1"/>
                </a:solidFill>
                <a:effectLst/>
                <a:latin typeface="+mn-lt"/>
                <a:ea typeface="+mn-ea"/>
                <a:cs typeface="+mn-cs"/>
              </a:rPr>
              <a:t>master slide</a:t>
            </a:r>
            <a:r>
              <a:rPr lang="en-US" sz="1200" b="0" i="0" u="none" strike="noStrike" kern="1200" noProof="0">
                <a:solidFill>
                  <a:schemeClr val="tx1"/>
                </a:solidFill>
                <a:effectLst/>
                <a:latin typeface="+mn-lt"/>
                <a:ea typeface="+mn-ea"/>
                <a:cs typeface="+mn-cs"/>
              </a:rPr>
              <a:t>, a </a:t>
            </a:r>
            <a:r>
              <a:rPr lang="en-US" sz="1200" b="1" i="0" u="none" strike="noStrike" kern="1200" noProof="0">
                <a:solidFill>
                  <a:schemeClr val="tx1"/>
                </a:solidFill>
                <a:effectLst/>
                <a:latin typeface="+mn-lt"/>
                <a:ea typeface="+mn-ea"/>
                <a:cs typeface="+mn-cs"/>
              </a:rPr>
              <a:t>color palette</a:t>
            </a:r>
            <a:r>
              <a:rPr lang="en-US" sz="1200" b="0" i="0" u="none" strike="noStrike" kern="1200" noProof="0">
                <a:solidFill>
                  <a:schemeClr val="tx1"/>
                </a:solidFill>
                <a:effectLst/>
                <a:latin typeface="+mn-lt"/>
                <a:ea typeface="+mn-ea"/>
                <a:cs typeface="+mn-cs"/>
              </a:rPr>
              <a:t> and a </a:t>
            </a:r>
            <a:r>
              <a:rPr lang="en-US" sz="1200" b="1" i="0" u="none" strike="noStrike" kern="1200" noProof="0">
                <a:solidFill>
                  <a:schemeClr val="tx1"/>
                </a:solidFill>
                <a:effectLst/>
                <a:latin typeface="+mn-lt"/>
                <a:ea typeface="+mn-ea"/>
                <a:cs typeface="+mn-cs"/>
              </a:rPr>
              <a:t>sample slide </a:t>
            </a:r>
            <a:r>
              <a:rPr lang="en-US" sz="1200" b="0" i="0" u="none" strike="noStrike" kern="1200" noProof="0">
                <a:solidFill>
                  <a:schemeClr val="tx1"/>
                </a:solidFill>
                <a:effectLst/>
                <a:latin typeface="+mn-lt"/>
                <a:ea typeface="+mn-ea"/>
                <a:cs typeface="+mn-cs"/>
              </a:rPr>
              <a:t>created from the master.</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When pasting text into this template from another source, be sure to paste the new text unformatted. This keeps the text style formatted per this PPT and not your source document. </a:t>
            </a:r>
            <a:br>
              <a:rPr lang="en-US" noProof="0"/>
            </a:br>
            <a:r>
              <a:rPr lang="en-US" noProof="0"/>
              <a:t>To do this go to Home &gt; Paste &gt; Keep Text Only. Or alternately, Control-V and then choose Keep Text Only from the popup.  </a:t>
            </a:r>
            <a:br>
              <a:rPr lang="en-US" noProof="0"/>
            </a:br>
            <a:endParaRPr lang="en-US" noProof="0"/>
          </a:p>
          <a:p>
            <a:pPr marL="0" marR="0" lvl="0" indent="0" algn="l" defTabSz="914400" rtl="0" eaLnBrk="1" fontAlgn="auto" latinLnBrk="0" hangingPunct="1">
              <a:lnSpc>
                <a:spcPct val="100000"/>
              </a:lnSpc>
              <a:spcBef>
                <a:spcPts val="0"/>
              </a:spcBef>
              <a:spcAft>
                <a:spcPts val="0"/>
              </a:spcAft>
              <a:buClrTx/>
              <a:buSzTx/>
              <a:buFontTx/>
              <a:buNone/>
              <a:tabLst/>
              <a:defRPr/>
            </a:pPr>
            <a:r>
              <a:rPr lang="en-US" i="1" noProof="0"/>
              <a:t>Top tip</a:t>
            </a:r>
            <a:br>
              <a:rPr lang="en-US" noProof="0"/>
            </a:br>
            <a:r>
              <a:rPr lang="en-US" sz="1200" b="0" i="1" u="none" strike="noStrike" kern="1200" noProof="0">
                <a:solidFill>
                  <a:schemeClr val="tx1"/>
                </a:solidFill>
                <a:effectLst/>
                <a:latin typeface="+mn-lt"/>
                <a:ea typeface="+mn-ea"/>
                <a:cs typeface="+mn-cs"/>
              </a:rPr>
              <a:t>If you are pasting copy into PPT from another document, program or from the web, then always use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 this command is available from the pop-up menu below the </a:t>
            </a:r>
            <a:r>
              <a:rPr lang="en-US" sz="1200" b="1" i="1" u="none" strike="noStrike" kern="1200" noProof="0">
                <a:solidFill>
                  <a:schemeClr val="tx1"/>
                </a:solidFill>
                <a:effectLst/>
                <a:latin typeface="+mn-lt"/>
                <a:ea typeface="+mn-ea"/>
                <a:cs typeface="+mn-cs"/>
              </a:rPr>
              <a:t>Paste</a:t>
            </a:r>
            <a:r>
              <a:rPr lang="en-US" sz="1200" b="0" i="1" u="none" strike="noStrike" kern="1200" noProof="0">
                <a:solidFill>
                  <a:schemeClr val="tx1"/>
                </a:solidFill>
                <a:effectLst/>
                <a:latin typeface="+mn-lt"/>
                <a:ea typeface="+mn-ea"/>
                <a:cs typeface="+mn-cs"/>
              </a:rPr>
              <a:t> icon on the far-left side of the </a:t>
            </a:r>
            <a:r>
              <a:rPr lang="en-US" sz="1200" b="1" i="1" u="none" strike="noStrike" kern="1200" noProof="0">
                <a:solidFill>
                  <a:schemeClr val="tx1"/>
                </a:solidFill>
                <a:effectLst/>
                <a:latin typeface="+mn-lt"/>
                <a:ea typeface="+mn-ea"/>
                <a:cs typeface="+mn-cs"/>
              </a:rPr>
              <a:t>Home</a:t>
            </a:r>
            <a:r>
              <a:rPr lang="en-US" sz="1200" b="0" i="1" u="none" strike="noStrike" kern="1200" noProof="0">
                <a:solidFill>
                  <a:schemeClr val="tx1"/>
                </a:solidFill>
                <a:effectLst/>
                <a:latin typeface="+mn-lt"/>
                <a:ea typeface="+mn-ea"/>
                <a:cs typeface="+mn-cs"/>
              </a:rPr>
              <a:t> tab on the </a:t>
            </a:r>
            <a:r>
              <a:rPr lang="en-US" sz="1200" b="1" i="1" u="none" strike="noStrike" kern="1200" noProof="0">
                <a:solidFill>
                  <a:schemeClr val="tx1"/>
                </a:solidFill>
                <a:effectLst/>
                <a:latin typeface="+mn-lt"/>
                <a:ea typeface="+mn-ea"/>
                <a:cs typeface="+mn-cs"/>
              </a:rPr>
              <a:t>Ribbon</a:t>
            </a:r>
            <a:r>
              <a:rPr lang="en-US" sz="1200" b="0" i="1" u="none" strike="noStrike" kern="1200" noProof="0">
                <a:solidFill>
                  <a:schemeClr val="tx1"/>
                </a:solidFill>
                <a:effectLst/>
                <a:latin typeface="+mn-lt"/>
                <a:ea typeface="+mn-ea"/>
                <a:cs typeface="+mn-cs"/>
              </a:rPr>
              <a:t> and also if you </a:t>
            </a:r>
            <a:r>
              <a:rPr lang="en-US" sz="1200" b="1" i="1" u="none" strike="noStrike" kern="1200" noProof="0">
                <a:solidFill>
                  <a:schemeClr val="tx1"/>
                </a:solidFill>
                <a:effectLst/>
                <a:latin typeface="+mn-lt"/>
                <a:ea typeface="+mn-ea"/>
                <a:cs typeface="+mn-cs"/>
              </a:rPr>
              <a:t>right-click </a:t>
            </a:r>
            <a:r>
              <a:rPr lang="en-US" sz="1200" b="0" i="1" u="none" strike="noStrike" kern="1200" noProof="0">
                <a:solidFill>
                  <a:schemeClr val="tx1"/>
                </a:solidFill>
                <a:effectLst/>
                <a:latin typeface="+mn-lt"/>
                <a:ea typeface="+mn-ea"/>
                <a:cs typeface="+mn-cs"/>
              </a:rPr>
              <a:t>in the document. After you choose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always choose the </a:t>
            </a:r>
            <a:r>
              <a:rPr lang="en-US" sz="1200" b="1" i="1" u="none" strike="noStrike" kern="1200" noProof="0">
                <a:solidFill>
                  <a:schemeClr val="tx1"/>
                </a:solidFill>
                <a:effectLst/>
                <a:latin typeface="+mn-lt"/>
                <a:ea typeface="+mn-ea"/>
                <a:cs typeface="+mn-cs"/>
              </a:rPr>
              <a:t>Unformatted Text</a:t>
            </a:r>
            <a:r>
              <a:rPr lang="en-US" sz="1200" b="0" i="1" u="none" strike="noStrike" kern="1200" noProof="0">
                <a:solidFill>
                  <a:schemeClr val="tx1"/>
                </a:solidFill>
                <a:effectLst/>
                <a:latin typeface="+mn-lt"/>
                <a:ea typeface="+mn-ea"/>
                <a:cs typeface="+mn-cs"/>
              </a:rPr>
              <a:t> option – this will paste just plain text into your document. (Note that this will not appear in the list if you are pasting an image, or anything that isn’t text). Then you can style it up with the correct styles from the template.</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handwriting in headings</a:t>
            </a:r>
          </a:p>
          <a:p>
            <a:r>
              <a:rPr lang="en-US" sz="1200" b="1" i="0" u="none" strike="noStrike" kern="1200" noProof="0">
                <a:solidFill>
                  <a:schemeClr val="tx1"/>
                </a:solidFill>
                <a:effectLst/>
                <a:latin typeface="+mn-lt"/>
                <a:ea typeface="+mn-ea"/>
                <a:cs typeface="+mn-cs"/>
              </a:rPr>
              <a:t>The master slide only allow us to provide a limited amount of pre-sets within the text boxes. </a:t>
            </a:r>
            <a:r>
              <a:rPr lang="en-US" sz="1200" b="0" i="0" u="none" strike="noStrike" kern="1200" noProof="0">
                <a:solidFill>
                  <a:schemeClr val="tx1"/>
                </a:solidFill>
                <a:effectLst/>
                <a:latin typeface="+mn-lt"/>
                <a:ea typeface="+mn-ea"/>
                <a:cs typeface="+mn-cs"/>
              </a:rPr>
              <a:t>This means you will have to manually add the handwritten element into headings where it doesn’t automatically appear on the master slide, but is shown in the sample slide. Please ALWAYS follow the sample slide for style guidance and add MFT Perfected (our handwritten font) for the words within your heading you wish to highlight. </a:t>
            </a:r>
            <a:r>
              <a:rPr lang="en-US" sz="1200" b="1" i="0" u="none" strike="noStrike" kern="1200" noProof="0">
                <a:solidFill>
                  <a:schemeClr val="tx1"/>
                </a:solidFill>
                <a:effectLst/>
                <a:latin typeface="+mn-lt"/>
                <a:ea typeface="+mn-ea"/>
                <a:cs typeface="+mn-cs"/>
              </a:rPr>
              <a:t>Please note </a:t>
            </a:r>
            <a:r>
              <a:rPr lang="en-US" sz="1200" b="0" i="0" u="none" strike="noStrike" kern="1200" noProof="0">
                <a:solidFill>
                  <a:schemeClr val="tx1"/>
                </a:solidFill>
                <a:effectLst/>
                <a:latin typeface="+mn-lt"/>
                <a:ea typeface="+mn-ea"/>
                <a:cs typeface="+mn-cs"/>
              </a:rPr>
              <a:t>that the handwriting has to highlight the key MFT word within the heading, and doesn’t have to be the last word/s.</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images to picture boxes</a:t>
            </a:r>
          </a:p>
          <a:p>
            <a:r>
              <a:rPr lang="en-US" sz="1200" b="0" i="0" u="none" strike="noStrike" kern="1200" noProof="0">
                <a:solidFill>
                  <a:schemeClr val="tx1"/>
                </a:solidFill>
                <a:effectLst/>
                <a:latin typeface="+mn-lt"/>
                <a:ea typeface="+mn-ea"/>
                <a:cs typeface="+mn-cs"/>
              </a:rPr>
              <a:t>To insert a background image,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in an area of background and choose </a:t>
            </a:r>
            <a:r>
              <a:rPr lang="en-US" sz="1200" b="1" i="0" u="none" strike="noStrike" kern="1200" noProof="0">
                <a:solidFill>
                  <a:schemeClr val="tx1"/>
                </a:solidFill>
                <a:effectLst/>
                <a:latin typeface="+mn-lt"/>
                <a:ea typeface="+mn-ea"/>
                <a:cs typeface="+mn-cs"/>
              </a:rPr>
              <a:t>Format Background…</a:t>
            </a:r>
            <a:r>
              <a:rPr lang="en-US" sz="1200" b="0" i="0" u="none" strike="noStrike" kern="1200" noProof="0">
                <a:solidFill>
                  <a:schemeClr val="tx1"/>
                </a:solidFill>
                <a:effectLst/>
                <a:latin typeface="+mn-lt"/>
                <a:ea typeface="+mn-ea"/>
                <a:cs typeface="+mn-cs"/>
              </a:rPr>
              <a:t> from the pop-up menu. (Or you can select </a:t>
            </a:r>
            <a:r>
              <a:rPr lang="en-US" sz="1200" b="1" i="0" u="none" strike="noStrike" kern="1200" noProof="0">
                <a:solidFill>
                  <a:schemeClr val="tx1"/>
                </a:solidFill>
                <a:effectLst/>
                <a:latin typeface="+mn-lt"/>
                <a:ea typeface="+mn-ea"/>
                <a:cs typeface="+mn-cs"/>
              </a:rPr>
              <a:t>Slide Background…</a:t>
            </a:r>
            <a:r>
              <a:rPr lang="en-US" sz="1200" b="0" i="0" u="none" strike="noStrike" kern="1200" noProof="0">
                <a:solidFill>
                  <a:schemeClr val="tx1"/>
                </a:solidFill>
                <a:effectLst/>
                <a:latin typeface="+mn-lt"/>
                <a:ea typeface="+mn-ea"/>
                <a:cs typeface="+mn-cs"/>
              </a:rPr>
              <a:t> from the </a:t>
            </a:r>
            <a:r>
              <a:rPr lang="en-US" sz="1200" b="1" i="0" u="none" strike="noStrike" kern="1200" noProof="0">
                <a:solidFill>
                  <a:schemeClr val="tx1"/>
                </a:solidFill>
                <a:effectLst/>
                <a:latin typeface="+mn-lt"/>
                <a:ea typeface="+mn-ea"/>
                <a:cs typeface="+mn-cs"/>
              </a:rPr>
              <a:t>Format</a:t>
            </a:r>
            <a:r>
              <a:rPr lang="en-US" sz="1200" b="0" i="0" u="none" strike="noStrike" kern="1200" noProof="0">
                <a:solidFill>
                  <a:schemeClr val="tx1"/>
                </a:solidFill>
                <a:effectLst/>
                <a:latin typeface="+mn-lt"/>
                <a:ea typeface="+mn-ea"/>
                <a:cs typeface="+mn-cs"/>
              </a:rPr>
              <a:t> menu). Then select </a:t>
            </a:r>
            <a:r>
              <a:rPr lang="en-US" sz="1200" b="1" i="0" u="none" strike="noStrike" kern="1200" noProof="0">
                <a:solidFill>
                  <a:schemeClr val="tx1"/>
                </a:solidFill>
                <a:effectLst/>
                <a:latin typeface="+mn-lt"/>
                <a:ea typeface="+mn-ea"/>
                <a:cs typeface="+mn-cs"/>
              </a:rPr>
              <a:t>Picture or texture fill</a:t>
            </a:r>
            <a:r>
              <a:rPr lang="en-US" sz="1200" b="0" i="0" u="none" strike="noStrike" kern="1200" noProof="0">
                <a:solidFill>
                  <a:schemeClr val="tx1"/>
                </a:solidFill>
                <a:effectLst/>
                <a:latin typeface="+mn-lt"/>
                <a:ea typeface="+mn-ea"/>
                <a:cs typeface="+mn-cs"/>
              </a:rPr>
              <a:t> and click on the </a:t>
            </a:r>
            <a:r>
              <a:rPr lang="en-US" sz="1200" b="1" i="0" u="none" strike="noStrike" kern="1200" noProof="0">
                <a:solidFill>
                  <a:schemeClr val="tx1"/>
                </a:solidFill>
                <a:effectLst/>
                <a:latin typeface="+mn-lt"/>
                <a:ea typeface="+mn-ea"/>
                <a:cs typeface="+mn-cs"/>
              </a:rPr>
              <a:t>File…</a:t>
            </a:r>
            <a:r>
              <a:rPr lang="en-US" sz="1200" b="0" i="0" u="none" strike="noStrike" kern="1200" noProof="0">
                <a:solidFill>
                  <a:schemeClr val="tx1"/>
                </a:solidFill>
                <a:effectLst/>
                <a:latin typeface="+mn-lt"/>
                <a:ea typeface="+mn-ea"/>
                <a:cs typeface="+mn-cs"/>
              </a:rPr>
              <a:t> button to insert an image.</a:t>
            </a:r>
          </a:p>
          <a:p>
            <a:r>
              <a:rPr lang="en-US" sz="1200" b="0" i="0" u="none" strike="noStrike" kern="1200" noProof="0">
                <a:solidFill>
                  <a:schemeClr val="tx1"/>
                </a:solidFill>
                <a:effectLst/>
                <a:latin typeface="+mn-lt"/>
                <a:ea typeface="+mn-ea"/>
                <a:cs typeface="+mn-cs"/>
              </a:rPr>
              <a:t> </a:t>
            </a:r>
          </a:p>
          <a:p>
            <a:r>
              <a:rPr lang="en-US" sz="1200" b="0" i="0" u="none" strike="noStrike" kern="1200" noProof="0">
                <a:solidFill>
                  <a:schemeClr val="tx1"/>
                </a:solidFill>
                <a:effectLst/>
                <a:latin typeface="+mn-lt"/>
                <a:ea typeface="+mn-ea"/>
                <a:cs typeface="+mn-cs"/>
              </a:rPr>
              <a:t>Similarly, to change an existing image, just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on the image and choose </a:t>
            </a:r>
            <a:r>
              <a:rPr lang="en-US" sz="1200" b="1" i="0" u="none" strike="noStrike" kern="1200" noProof="0">
                <a:solidFill>
                  <a:schemeClr val="tx1"/>
                </a:solidFill>
                <a:effectLst/>
                <a:latin typeface="+mn-lt"/>
                <a:ea typeface="+mn-ea"/>
                <a:cs typeface="+mn-cs"/>
              </a:rPr>
              <a:t>Change Picture…</a:t>
            </a:r>
            <a:r>
              <a:rPr lang="en-US" sz="1200" b="0" i="0" u="none" strike="noStrike" kern="1200" noProof="0">
                <a:solidFill>
                  <a:schemeClr val="tx1"/>
                </a:solidFill>
                <a:effectLst/>
                <a:latin typeface="+mn-lt"/>
                <a:ea typeface="+mn-ea"/>
                <a:cs typeface="+mn-cs"/>
              </a:rPr>
              <a:t> from the pop-up menu. Or delete it and click on the </a:t>
            </a:r>
            <a:r>
              <a:rPr lang="en-US" sz="1200" b="1" i="0" u="none" strike="noStrike" kern="1200" noProof="0">
                <a:solidFill>
                  <a:schemeClr val="tx1"/>
                </a:solidFill>
                <a:effectLst/>
                <a:latin typeface="+mn-lt"/>
                <a:ea typeface="+mn-ea"/>
                <a:cs typeface="+mn-cs"/>
              </a:rPr>
              <a:t>Picture icon</a:t>
            </a:r>
            <a:r>
              <a:rPr lang="en-US" sz="1200" b="0" i="0" u="none" strike="noStrike" kern="1200" noProof="0">
                <a:solidFill>
                  <a:schemeClr val="tx1"/>
                </a:solidFill>
                <a:effectLst/>
                <a:latin typeface="+mn-lt"/>
                <a:ea typeface="+mn-ea"/>
                <a:cs typeface="+mn-cs"/>
              </a:rPr>
              <a:t> to insert a new image. It is always best to size an image to the correct resolution and proportion BEFORE inserting it into PowerPoint. Aim for 150dpi and at the same size as they are to be used in the presentation.</a:t>
            </a:r>
          </a:p>
          <a:p>
            <a:br>
              <a:rPr lang="en-US" sz="1200" b="1" i="0" u="none" strike="noStrike" kern="1200" noProof="0">
                <a:solidFill>
                  <a:schemeClr val="tx1"/>
                </a:solidFill>
                <a:effectLst/>
                <a:latin typeface="+mn-lt"/>
                <a:ea typeface="+mn-ea"/>
                <a:cs typeface="+mn-cs"/>
              </a:rPr>
            </a:br>
            <a:r>
              <a:rPr lang="en-US" sz="1200" b="1" i="0" u="none" strike="noStrike" kern="1200" noProof="0">
                <a:solidFill>
                  <a:schemeClr val="tx1"/>
                </a:solidFill>
                <a:effectLst/>
                <a:latin typeface="+mn-lt"/>
                <a:ea typeface="+mn-ea"/>
                <a:cs typeface="+mn-cs"/>
              </a:rPr>
              <a:t>Adding bullet points and text styles</a:t>
            </a:r>
          </a:p>
          <a:p>
            <a:r>
              <a:rPr lang="en-US" sz="1200" b="0" i="0" u="none" strike="noStrike" kern="1200" noProof="0">
                <a:solidFill>
                  <a:schemeClr val="tx1"/>
                </a:solidFill>
                <a:effectLst/>
                <a:latin typeface="+mn-lt"/>
                <a:ea typeface="+mn-ea"/>
                <a:cs typeface="+mn-cs"/>
              </a:rPr>
              <a:t>Many of the content placeholders incorporate built in styles - especially for bullets. (Clicking on the Bullets button in the Ribbon will only get you PowerPoint’s default round bullets and indent).</a:t>
            </a:r>
          </a:p>
          <a:p>
            <a:r>
              <a:rPr lang="en-US" sz="1200" b="0" i="0" u="none" strike="noStrike" kern="1200" noProof="0">
                <a:solidFill>
                  <a:schemeClr val="tx1"/>
                </a:solidFill>
                <a:effectLst/>
                <a:latin typeface="+mn-lt"/>
                <a:ea typeface="+mn-ea"/>
                <a:cs typeface="+mn-cs"/>
              </a:rPr>
              <a:t>To change styles, use the </a:t>
            </a:r>
            <a:r>
              <a:rPr lang="en-US" sz="1200" b="1" i="0" u="none" strike="noStrike" kern="1200" noProof="0">
                <a:solidFill>
                  <a:schemeClr val="tx1"/>
                </a:solidFill>
                <a:effectLst/>
                <a:latin typeface="+mn-lt"/>
                <a:ea typeface="+mn-ea"/>
                <a:cs typeface="+mn-cs"/>
              </a:rPr>
              <a:t>Indent More</a:t>
            </a:r>
            <a:r>
              <a:rPr lang="en-US" sz="1200" b="0" i="0" u="none" strike="noStrike" kern="1200" noProof="0">
                <a:solidFill>
                  <a:schemeClr val="tx1"/>
                </a:solidFill>
                <a:effectLst/>
                <a:latin typeface="+mn-lt"/>
                <a:ea typeface="+mn-ea"/>
                <a:cs typeface="+mn-cs"/>
              </a:rPr>
              <a:t> and </a:t>
            </a:r>
            <a:r>
              <a:rPr lang="en-US" sz="1200" b="1" i="0" u="none" strike="noStrike" kern="1200" noProof="0">
                <a:solidFill>
                  <a:schemeClr val="tx1"/>
                </a:solidFill>
                <a:effectLst/>
                <a:latin typeface="+mn-lt"/>
                <a:ea typeface="+mn-ea"/>
                <a:cs typeface="+mn-cs"/>
              </a:rPr>
              <a:t>Indent Less</a:t>
            </a:r>
            <a:r>
              <a:rPr lang="en-US" sz="1200" b="0" i="0" u="none" strike="noStrike" kern="1200" noProof="0">
                <a:solidFill>
                  <a:schemeClr val="tx1"/>
                </a:solidFill>
                <a:effectLst/>
                <a:latin typeface="+mn-lt"/>
                <a:ea typeface="+mn-ea"/>
                <a:cs typeface="+mn-cs"/>
              </a:rPr>
              <a:t> buttons in the </a:t>
            </a:r>
            <a:r>
              <a:rPr lang="en-US" sz="1200" b="1" i="0" u="none" strike="noStrike" kern="1200" noProof="0">
                <a:solidFill>
                  <a:schemeClr val="tx1"/>
                </a:solidFill>
                <a:effectLst/>
                <a:latin typeface="+mn-lt"/>
                <a:ea typeface="+mn-ea"/>
                <a:cs typeface="+mn-cs"/>
              </a:rPr>
              <a:t>Home</a:t>
            </a:r>
            <a:r>
              <a:rPr lang="en-US" sz="1200" b="0" i="0" u="none" strike="noStrike" kern="1200" noProof="0">
                <a:solidFill>
                  <a:schemeClr val="tx1"/>
                </a:solidFill>
                <a:effectLst/>
                <a:latin typeface="+mn-lt"/>
                <a:ea typeface="+mn-ea"/>
                <a:cs typeface="+mn-cs"/>
              </a:rPr>
              <a:t> tab of the </a:t>
            </a:r>
            <a:r>
              <a:rPr lang="en-US" sz="1200" b="1" i="0" u="none" strike="noStrike" kern="1200" noProof="0">
                <a:solidFill>
                  <a:schemeClr val="tx1"/>
                </a:solidFill>
                <a:effectLst/>
                <a:latin typeface="+mn-lt"/>
                <a:ea typeface="+mn-ea"/>
                <a:cs typeface="+mn-cs"/>
              </a:rPr>
              <a:t>Ribbon</a:t>
            </a:r>
            <a:r>
              <a:rPr lang="en-US" sz="1200" b="0" i="0" u="none" strike="noStrike" kern="1200" noProof="0">
                <a:solidFill>
                  <a:schemeClr val="tx1"/>
                </a:solidFill>
                <a:effectLst/>
                <a:latin typeface="+mn-lt"/>
                <a:ea typeface="+mn-ea"/>
                <a:cs typeface="+mn-cs"/>
              </a:rPr>
              <a:t>. (These buttons change the outline styles).</a:t>
            </a:r>
          </a:p>
          <a:p>
            <a:endParaRPr lang="en-US" sz="1200" noProof="0"/>
          </a:p>
          <a:p>
            <a:r>
              <a:rPr lang="en-US" sz="1200" b="1" noProof="0"/>
              <a:t>Using color</a:t>
            </a:r>
          </a:p>
          <a:p>
            <a:r>
              <a:rPr lang="en-US" sz="1200" noProof="0"/>
              <a:t>The Made for this flyer template is available in </a:t>
            </a:r>
            <a:r>
              <a:rPr lang="en-US" sz="1200" b="1" noProof="0"/>
              <a:t>multiple designs. </a:t>
            </a:r>
            <a:r>
              <a:rPr lang="en-US" sz="1200" noProof="0"/>
              <a:t>We only use one per a communication, so choose which best suits your content.</a:t>
            </a:r>
          </a:p>
          <a:p>
            <a:endParaRPr lang="en-US" sz="1200" noProof="0"/>
          </a:p>
          <a:p>
            <a:r>
              <a:rPr lang="en-US" sz="1200" b="1" noProof="0"/>
              <a:t>And that’s it. </a:t>
            </a:r>
            <a:r>
              <a:rPr lang="en-US" sz="1200" noProof="0"/>
              <a:t>Good luck with your next flyer.</a:t>
            </a:r>
          </a:p>
          <a:p>
            <a:r>
              <a:rPr lang="en-US" sz="1200" noProof="0"/>
              <a:t>You’re </a:t>
            </a:r>
            <a:r>
              <a:rPr lang="en-US" sz="1200" b="1" noProof="0"/>
              <a:t>Made for this</a:t>
            </a:r>
          </a:p>
          <a:p>
            <a:endParaRPr lang="en-US" noProof="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966432-12EF-E14E-B589-262BAC4391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508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i="0" u="none" strike="noStrike" kern="1200" noProof="0">
                <a:solidFill>
                  <a:schemeClr val="tx1"/>
                </a:solidFill>
                <a:effectLst/>
                <a:latin typeface="+mn-lt"/>
                <a:ea typeface="+mn-ea"/>
                <a:cs typeface="+mn-cs"/>
              </a:rPr>
              <a:t>Our Made for this flyer template</a:t>
            </a:r>
          </a:p>
          <a:p>
            <a:endParaRPr lang="en-US" sz="1200" b="1"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Hello, we’ve built a series of PPT templates to help you communicate in an authentic and consistent way creating the very best experience for our people, every time. This document contains a master slide and a style page to help you build an on-brand communication, but there are a few things you need to know to get the most from this. We’ve highlighted some user notes below, along with some design pointers to keep you on track.</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These templates are made for…</a:t>
            </a:r>
          </a:p>
          <a:p>
            <a:r>
              <a:rPr lang="en-US" sz="1200" b="0" kern="1200" noProof="0">
                <a:solidFill>
                  <a:schemeClr val="tx1"/>
                </a:solidFill>
                <a:effectLst/>
                <a:latin typeface="+mn-lt"/>
                <a:ea typeface="+mn-ea"/>
                <a:cs typeface="+mn-cs"/>
              </a:rPr>
              <a:t>• Internal communications, and team member communications </a:t>
            </a:r>
            <a:br>
              <a:rPr lang="en-US" sz="1200" b="0" kern="1200" noProof="0">
                <a:solidFill>
                  <a:schemeClr val="tx1"/>
                </a:solidFill>
                <a:effectLst/>
                <a:latin typeface="+mn-lt"/>
                <a:ea typeface="+mn-ea"/>
                <a:cs typeface="+mn-cs"/>
              </a:rPr>
            </a:br>
            <a:r>
              <a:rPr lang="en-US" sz="1200" b="0" kern="1200" noProof="0">
                <a:solidFill>
                  <a:schemeClr val="tx1"/>
                </a:solidFill>
                <a:effectLst/>
                <a:latin typeface="+mn-lt"/>
                <a:ea typeface="+mn-ea"/>
                <a:cs typeface="+mn-cs"/>
              </a:rPr>
              <a:t>• Team member-focused events, but also events that have a wider reaching audience </a:t>
            </a:r>
          </a:p>
          <a:p>
            <a:r>
              <a:rPr lang="en-US" sz="1200" b="0" kern="1200" noProof="0">
                <a:solidFill>
                  <a:schemeClr val="tx1"/>
                </a:solidFill>
                <a:effectLst/>
                <a:latin typeface="+mn-lt"/>
                <a:ea typeface="+mn-ea"/>
                <a:cs typeface="+mn-cs"/>
              </a:rPr>
              <a:t>• Recruitment and pre-boarding messaging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Being the voice of our people, and their stories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Engagement &amp; campaigns</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How we treat, recognize and celebrate each other </a:t>
            </a:r>
            <a:endParaRPr lang="en-US" sz="1200" b="0" i="0" u="none" strike="noStrike" kern="1200" noProof="0">
              <a:solidFill>
                <a:schemeClr val="tx1"/>
              </a:solidFill>
              <a:effectLst/>
              <a:latin typeface="+mn-lt"/>
              <a:ea typeface="+mn-ea"/>
              <a:cs typeface="+mn-cs"/>
            </a:endParaRPr>
          </a:p>
          <a:p>
            <a:r>
              <a:rPr lang="en-US" sz="1200" b="0" kern="1200" noProof="0">
                <a:solidFill>
                  <a:schemeClr val="tx1"/>
                </a:solidFill>
                <a:effectLst/>
                <a:latin typeface="+mn-lt"/>
                <a:ea typeface="+mn-ea"/>
                <a:cs typeface="+mn-cs"/>
              </a:rPr>
              <a:t>• Well-being </a:t>
            </a:r>
          </a:p>
          <a:p>
            <a:endParaRPr lang="en-US" sz="1200" b="0" kern="1200" noProof="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noProof="0">
                <a:solidFill>
                  <a:schemeClr val="tx1"/>
                </a:solidFill>
                <a:effectLst/>
                <a:latin typeface="+mn-lt"/>
                <a:ea typeface="+mn-ea"/>
                <a:cs typeface="+mn-cs"/>
              </a:rPr>
              <a:t>These templates are not made for…</a:t>
            </a:r>
          </a:p>
          <a:p>
            <a:r>
              <a:rPr lang="en-US" sz="1200" b="0" kern="1200" noProof="0">
                <a:solidFill>
                  <a:schemeClr val="tx1"/>
                </a:solidFill>
                <a:effectLst/>
                <a:latin typeface="+mn-lt"/>
                <a:ea typeface="+mn-ea"/>
                <a:cs typeface="+mn-cs"/>
              </a:rPr>
              <a:t>• External audience communications</a:t>
            </a:r>
          </a:p>
          <a:p>
            <a:endParaRPr lang="en-US" noProof="0"/>
          </a:p>
          <a:p>
            <a:endParaRPr lang="en-US" noProof="0"/>
          </a:p>
          <a:p>
            <a:r>
              <a:rPr lang="en-US" sz="1200" b="1" i="0" u="none" strike="noStrike" kern="1200" noProof="0">
                <a:solidFill>
                  <a:schemeClr val="tx1"/>
                </a:solidFill>
                <a:effectLst/>
                <a:latin typeface="+mn-lt"/>
                <a:ea typeface="+mn-ea"/>
                <a:cs typeface="+mn-cs"/>
              </a:rPr>
              <a:t>Making Made for this…</a:t>
            </a:r>
            <a:endParaRPr lang="en-US" sz="1200" b="0"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These templates consist of a </a:t>
            </a:r>
            <a:r>
              <a:rPr lang="en-US" sz="1200" b="1" i="0" u="none" strike="noStrike" kern="1200" noProof="0">
                <a:solidFill>
                  <a:schemeClr val="tx1"/>
                </a:solidFill>
                <a:effectLst/>
                <a:latin typeface="+mn-lt"/>
                <a:ea typeface="+mn-ea"/>
                <a:cs typeface="+mn-cs"/>
              </a:rPr>
              <a:t>master slide</a:t>
            </a:r>
            <a:r>
              <a:rPr lang="en-US" sz="1200" b="0" i="0" u="none" strike="noStrike" kern="1200" noProof="0">
                <a:solidFill>
                  <a:schemeClr val="tx1"/>
                </a:solidFill>
                <a:effectLst/>
                <a:latin typeface="+mn-lt"/>
                <a:ea typeface="+mn-ea"/>
                <a:cs typeface="+mn-cs"/>
              </a:rPr>
              <a:t>, a </a:t>
            </a:r>
            <a:r>
              <a:rPr lang="en-US" sz="1200" b="1" i="0" u="none" strike="noStrike" kern="1200" noProof="0">
                <a:solidFill>
                  <a:schemeClr val="tx1"/>
                </a:solidFill>
                <a:effectLst/>
                <a:latin typeface="+mn-lt"/>
                <a:ea typeface="+mn-ea"/>
                <a:cs typeface="+mn-cs"/>
              </a:rPr>
              <a:t>color palette</a:t>
            </a:r>
            <a:r>
              <a:rPr lang="en-US" sz="1200" b="0" i="0" u="none" strike="noStrike" kern="1200" noProof="0">
                <a:solidFill>
                  <a:schemeClr val="tx1"/>
                </a:solidFill>
                <a:effectLst/>
                <a:latin typeface="+mn-lt"/>
                <a:ea typeface="+mn-ea"/>
                <a:cs typeface="+mn-cs"/>
              </a:rPr>
              <a:t> and a </a:t>
            </a:r>
            <a:r>
              <a:rPr lang="en-US" sz="1200" b="1" i="0" u="none" strike="noStrike" kern="1200" noProof="0">
                <a:solidFill>
                  <a:schemeClr val="tx1"/>
                </a:solidFill>
                <a:effectLst/>
                <a:latin typeface="+mn-lt"/>
                <a:ea typeface="+mn-ea"/>
                <a:cs typeface="+mn-cs"/>
              </a:rPr>
              <a:t>sample slide </a:t>
            </a:r>
            <a:r>
              <a:rPr lang="en-US" sz="1200" b="0" i="0" u="none" strike="noStrike" kern="1200" noProof="0">
                <a:solidFill>
                  <a:schemeClr val="tx1"/>
                </a:solidFill>
                <a:effectLst/>
                <a:latin typeface="+mn-lt"/>
                <a:ea typeface="+mn-ea"/>
                <a:cs typeface="+mn-cs"/>
              </a:rPr>
              <a:t>created from the master.</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When pasting text into this template from another source, be sure to paste the new text unformatted. This keeps the text style formatted per this PPT and not your source document. </a:t>
            </a:r>
            <a:br>
              <a:rPr lang="en-US" noProof="0"/>
            </a:br>
            <a:r>
              <a:rPr lang="en-US" noProof="0"/>
              <a:t>To do this go to Home &gt; Paste &gt; Keep Text Only. Or alternately, Control-V and then choose Keep Text Only from the popup.  </a:t>
            </a:r>
            <a:br>
              <a:rPr lang="en-US" noProof="0"/>
            </a:br>
            <a:endParaRPr lang="en-US" noProof="0"/>
          </a:p>
          <a:p>
            <a:pPr marL="0" marR="0" lvl="0" indent="0" algn="l" defTabSz="914400" rtl="0" eaLnBrk="1" fontAlgn="auto" latinLnBrk="0" hangingPunct="1">
              <a:lnSpc>
                <a:spcPct val="100000"/>
              </a:lnSpc>
              <a:spcBef>
                <a:spcPts val="0"/>
              </a:spcBef>
              <a:spcAft>
                <a:spcPts val="0"/>
              </a:spcAft>
              <a:buClrTx/>
              <a:buSzTx/>
              <a:buFontTx/>
              <a:buNone/>
              <a:tabLst/>
              <a:defRPr/>
            </a:pPr>
            <a:r>
              <a:rPr lang="en-US" i="1" noProof="0"/>
              <a:t>Top tip</a:t>
            </a:r>
            <a:br>
              <a:rPr lang="en-US" noProof="0"/>
            </a:br>
            <a:r>
              <a:rPr lang="en-US" sz="1200" b="0" i="1" u="none" strike="noStrike" kern="1200" noProof="0">
                <a:solidFill>
                  <a:schemeClr val="tx1"/>
                </a:solidFill>
                <a:effectLst/>
                <a:latin typeface="+mn-lt"/>
                <a:ea typeface="+mn-ea"/>
                <a:cs typeface="+mn-cs"/>
              </a:rPr>
              <a:t>If you are pasting copy into PPT from another document, program or from the web, then always use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 this command is available from the pop-up menu below the </a:t>
            </a:r>
            <a:r>
              <a:rPr lang="en-US" sz="1200" b="1" i="1" u="none" strike="noStrike" kern="1200" noProof="0">
                <a:solidFill>
                  <a:schemeClr val="tx1"/>
                </a:solidFill>
                <a:effectLst/>
                <a:latin typeface="+mn-lt"/>
                <a:ea typeface="+mn-ea"/>
                <a:cs typeface="+mn-cs"/>
              </a:rPr>
              <a:t>Paste</a:t>
            </a:r>
            <a:r>
              <a:rPr lang="en-US" sz="1200" b="0" i="1" u="none" strike="noStrike" kern="1200" noProof="0">
                <a:solidFill>
                  <a:schemeClr val="tx1"/>
                </a:solidFill>
                <a:effectLst/>
                <a:latin typeface="+mn-lt"/>
                <a:ea typeface="+mn-ea"/>
                <a:cs typeface="+mn-cs"/>
              </a:rPr>
              <a:t> icon on the far-left side of the </a:t>
            </a:r>
            <a:r>
              <a:rPr lang="en-US" sz="1200" b="1" i="1" u="none" strike="noStrike" kern="1200" noProof="0">
                <a:solidFill>
                  <a:schemeClr val="tx1"/>
                </a:solidFill>
                <a:effectLst/>
                <a:latin typeface="+mn-lt"/>
                <a:ea typeface="+mn-ea"/>
                <a:cs typeface="+mn-cs"/>
              </a:rPr>
              <a:t>Home</a:t>
            </a:r>
            <a:r>
              <a:rPr lang="en-US" sz="1200" b="0" i="1" u="none" strike="noStrike" kern="1200" noProof="0">
                <a:solidFill>
                  <a:schemeClr val="tx1"/>
                </a:solidFill>
                <a:effectLst/>
                <a:latin typeface="+mn-lt"/>
                <a:ea typeface="+mn-ea"/>
                <a:cs typeface="+mn-cs"/>
              </a:rPr>
              <a:t> tab on the </a:t>
            </a:r>
            <a:r>
              <a:rPr lang="en-US" sz="1200" b="1" i="1" u="none" strike="noStrike" kern="1200" noProof="0">
                <a:solidFill>
                  <a:schemeClr val="tx1"/>
                </a:solidFill>
                <a:effectLst/>
                <a:latin typeface="+mn-lt"/>
                <a:ea typeface="+mn-ea"/>
                <a:cs typeface="+mn-cs"/>
              </a:rPr>
              <a:t>Ribbon</a:t>
            </a:r>
            <a:r>
              <a:rPr lang="en-US" sz="1200" b="0" i="1" u="none" strike="noStrike" kern="1200" noProof="0">
                <a:solidFill>
                  <a:schemeClr val="tx1"/>
                </a:solidFill>
                <a:effectLst/>
                <a:latin typeface="+mn-lt"/>
                <a:ea typeface="+mn-ea"/>
                <a:cs typeface="+mn-cs"/>
              </a:rPr>
              <a:t> and also if you </a:t>
            </a:r>
            <a:r>
              <a:rPr lang="en-US" sz="1200" b="1" i="1" u="none" strike="noStrike" kern="1200" noProof="0">
                <a:solidFill>
                  <a:schemeClr val="tx1"/>
                </a:solidFill>
                <a:effectLst/>
                <a:latin typeface="+mn-lt"/>
                <a:ea typeface="+mn-ea"/>
                <a:cs typeface="+mn-cs"/>
              </a:rPr>
              <a:t>right-click </a:t>
            </a:r>
            <a:r>
              <a:rPr lang="en-US" sz="1200" b="0" i="1" u="none" strike="noStrike" kern="1200" noProof="0">
                <a:solidFill>
                  <a:schemeClr val="tx1"/>
                </a:solidFill>
                <a:effectLst/>
                <a:latin typeface="+mn-lt"/>
                <a:ea typeface="+mn-ea"/>
                <a:cs typeface="+mn-cs"/>
              </a:rPr>
              <a:t>in the document. After you choose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always choose the </a:t>
            </a:r>
            <a:r>
              <a:rPr lang="en-US" sz="1200" b="1" i="1" u="none" strike="noStrike" kern="1200" noProof="0">
                <a:solidFill>
                  <a:schemeClr val="tx1"/>
                </a:solidFill>
                <a:effectLst/>
                <a:latin typeface="+mn-lt"/>
                <a:ea typeface="+mn-ea"/>
                <a:cs typeface="+mn-cs"/>
              </a:rPr>
              <a:t>Unformatted Text</a:t>
            </a:r>
            <a:r>
              <a:rPr lang="en-US" sz="1200" b="0" i="1" u="none" strike="noStrike" kern="1200" noProof="0">
                <a:solidFill>
                  <a:schemeClr val="tx1"/>
                </a:solidFill>
                <a:effectLst/>
                <a:latin typeface="+mn-lt"/>
                <a:ea typeface="+mn-ea"/>
                <a:cs typeface="+mn-cs"/>
              </a:rPr>
              <a:t> option – this will paste just plain text into your document. (Note that this will not appear in the list if you are pasting an image, or anything that isn’t text). Then you can style it up with the correct styles from the template.</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handwriting in headings</a:t>
            </a:r>
          </a:p>
          <a:p>
            <a:r>
              <a:rPr lang="en-US" sz="1200" b="1" i="0" u="none" strike="noStrike" kern="1200" noProof="0">
                <a:solidFill>
                  <a:schemeClr val="tx1"/>
                </a:solidFill>
                <a:effectLst/>
                <a:latin typeface="+mn-lt"/>
                <a:ea typeface="+mn-ea"/>
                <a:cs typeface="+mn-cs"/>
              </a:rPr>
              <a:t>The master slide only allow us to provide a limited amount of pre-sets within the text boxes. </a:t>
            </a:r>
            <a:r>
              <a:rPr lang="en-US" sz="1200" b="0" i="0" u="none" strike="noStrike" kern="1200" noProof="0">
                <a:solidFill>
                  <a:schemeClr val="tx1"/>
                </a:solidFill>
                <a:effectLst/>
                <a:latin typeface="+mn-lt"/>
                <a:ea typeface="+mn-ea"/>
                <a:cs typeface="+mn-cs"/>
              </a:rPr>
              <a:t>This means you will have to manually add the handwritten element into headings where it doesn’t automatically appear on the master slide, but is shown in the sample slide. Please ALWAYS follow the sample slide for style guidance and add MFT Perfected (our handwritten font) for the words within your heading you wish to highlight. </a:t>
            </a:r>
            <a:r>
              <a:rPr lang="en-US" sz="1200" b="1" i="0" u="none" strike="noStrike" kern="1200" noProof="0">
                <a:solidFill>
                  <a:schemeClr val="tx1"/>
                </a:solidFill>
                <a:effectLst/>
                <a:latin typeface="+mn-lt"/>
                <a:ea typeface="+mn-ea"/>
                <a:cs typeface="+mn-cs"/>
              </a:rPr>
              <a:t>Please note </a:t>
            </a:r>
            <a:r>
              <a:rPr lang="en-US" sz="1200" b="0" i="0" u="none" strike="noStrike" kern="1200" noProof="0">
                <a:solidFill>
                  <a:schemeClr val="tx1"/>
                </a:solidFill>
                <a:effectLst/>
                <a:latin typeface="+mn-lt"/>
                <a:ea typeface="+mn-ea"/>
                <a:cs typeface="+mn-cs"/>
              </a:rPr>
              <a:t>that the handwriting has to highlight the key MFT word within the heading, and doesn’t have to be the last word/s.</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images to picture boxes</a:t>
            </a:r>
          </a:p>
          <a:p>
            <a:r>
              <a:rPr lang="en-US" sz="1200" b="0" i="0" u="none" strike="noStrike" kern="1200" noProof="0">
                <a:solidFill>
                  <a:schemeClr val="tx1"/>
                </a:solidFill>
                <a:effectLst/>
                <a:latin typeface="+mn-lt"/>
                <a:ea typeface="+mn-ea"/>
                <a:cs typeface="+mn-cs"/>
              </a:rPr>
              <a:t>To insert a background image,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in an area of background and choose </a:t>
            </a:r>
            <a:r>
              <a:rPr lang="en-US" sz="1200" b="1" i="0" u="none" strike="noStrike" kern="1200" noProof="0">
                <a:solidFill>
                  <a:schemeClr val="tx1"/>
                </a:solidFill>
                <a:effectLst/>
                <a:latin typeface="+mn-lt"/>
                <a:ea typeface="+mn-ea"/>
                <a:cs typeface="+mn-cs"/>
              </a:rPr>
              <a:t>Format Background…</a:t>
            </a:r>
            <a:r>
              <a:rPr lang="en-US" sz="1200" b="0" i="0" u="none" strike="noStrike" kern="1200" noProof="0">
                <a:solidFill>
                  <a:schemeClr val="tx1"/>
                </a:solidFill>
                <a:effectLst/>
                <a:latin typeface="+mn-lt"/>
                <a:ea typeface="+mn-ea"/>
                <a:cs typeface="+mn-cs"/>
              </a:rPr>
              <a:t> from the pop-up menu. (Or you can select </a:t>
            </a:r>
            <a:r>
              <a:rPr lang="en-US" sz="1200" b="1" i="0" u="none" strike="noStrike" kern="1200" noProof="0">
                <a:solidFill>
                  <a:schemeClr val="tx1"/>
                </a:solidFill>
                <a:effectLst/>
                <a:latin typeface="+mn-lt"/>
                <a:ea typeface="+mn-ea"/>
                <a:cs typeface="+mn-cs"/>
              </a:rPr>
              <a:t>Slide Background…</a:t>
            </a:r>
            <a:r>
              <a:rPr lang="en-US" sz="1200" b="0" i="0" u="none" strike="noStrike" kern="1200" noProof="0">
                <a:solidFill>
                  <a:schemeClr val="tx1"/>
                </a:solidFill>
                <a:effectLst/>
                <a:latin typeface="+mn-lt"/>
                <a:ea typeface="+mn-ea"/>
                <a:cs typeface="+mn-cs"/>
              </a:rPr>
              <a:t> from the </a:t>
            </a:r>
            <a:r>
              <a:rPr lang="en-US" sz="1200" b="1" i="0" u="none" strike="noStrike" kern="1200" noProof="0">
                <a:solidFill>
                  <a:schemeClr val="tx1"/>
                </a:solidFill>
                <a:effectLst/>
                <a:latin typeface="+mn-lt"/>
                <a:ea typeface="+mn-ea"/>
                <a:cs typeface="+mn-cs"/>
              </a:rPr>
              <a:t>Format</a:t>
            </a:r>
            <a:r>
              <a:rPr lang="en-US" sz="1200" b="0" i="0" u="none" strike="noStrike" kern="1200" noProof="0">
                <a:solidFill>
                  <a:schemeClr val="tx1"/>
                </a:solidFill>
                <a:effectLst/>
                <a:latin typeface="+mn-lt"/>
                <a:ea typeface="+mn-ea"/>
                <a:cs typeface="+mn-cs"/>
              </a:rPr>
              <a:t> menu). Then select </a:t>
            </a:r>
            <a:r>
              <a:rPr lang="en-US" sz="1200" b="1" i="0" u="none" strike="noStrike" kern="1200" noProof="0">
                <a:solidFill>
                  <a:schemeClr val="tx1"/>
                </a:solidFill>
                <a:effectLst/>
                <a:latin typeface="+mn-lt"/>
                <a:ea typeface="+mn-ea"/>
                <a:cs typeface="+mn-cs"/>
              </a:rPr>
              <a:t>Picture or texture fill</a:t>
            </a:r>
            <a:r>
              <a:rPr lang="en-US" sz="1200" b="0" i="0" u="none" strike="noStrike" kern="1200" noProof="0">
                <a:solidFill>
                  <a:schemeClr val="tx1"/>
                </a:solidFill>
                <a:effectLst/>
                <a:latin typeface="+mn-lt"/>
                <a:ea typeface="+mn-ea"/>
                <a:cs typeface="+mn-cs"/>
              </a:rPr>
              <a:t> and click on the </a:t>
            </a:r>
            <a:r>
              <a:rPr lang="en-US" sz="1200" b="1" i="0" u="none" strike="noStrike" kern="1200" noProof="0">
                <a:solidFill>
                  <a:schemeClr val="tx1"/>
                </a:solidFill>
                <a:effectLst/>
                <a:latin typeface="+mn-lt"/>
                <a:ea typeface="+mn-ea"/>
                <a:cs typeface="+mn-cs"/>
              </a:rPr>
              <a:t>File…</a:t>
            </a:r>
            <a:r>
              <a:rPr lang="en-US" sz="1200" b="0" i="0" u="none" strike="noStrike" kern="1200" noProof="0">
                <a:solidFill>
                  <a:schemeClr val="tx1"/>
                </a:solidFill>
                <a:effectLst/>
                <a:latin typeface="+mn-lt"/>
                <a:ea typeface="+mn-ea"/>
                <a:cs typeface="+mn-cs"/>
              </a:rPr>
              <a:t> button to insert an image.</a:t>
            </a:r>
          </a:p>
          <a:p>
            <a:r>
              <a:rPr lang="en-US" sz="1200" b="0" i="0" u="none" strike="noStrike" kern="1200" noProof="0">
                <a:solidFill>
                  <a:schemeClr val="tx1"/>
                </a:solidFill>
                <a:effectLst/>
                <a:latin typeface="+mn-lt"/>
                <a:ea typeface="+mn-ea"/>
                <a:cs typeface="+mn-cs"/>
              </a:rPr>
              <a:t> </a:t>
            </a:r>
          </a:p>
          <a:p>
            <a:r>
              <a:rPr lang="en-US" sz="1200" b="0" i="0" u="none" strike="noStrike" kern="1200" noProof="0">
                <a:solidFill>
                  <a:schemeClr val="tx1"/>
                </a:solidFill>
                <a:effectLst/>
                <a:latin typeface="+mn-lt"/>
                <a:ea typeface="+mn-ea"/>
                <a:cs typeface="+mn-cs"/>
              </a:rPr>
              <a:t>Similarly, to change an existing image, just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on the image and choose </a:t>
            </a:r>
            <a:r>
              <a:rPr lang="en-US" sz="1200" b="1" i="0" u="none" strike="noStrike" kern="1200" noProof="0">
                <a:solidFill>
                  <a:schemeClr val="tx1"/>
                </a:solidFill>
                <a:effectLst/>
                <a:latin typeface="+mn-lt"/>
                <a:ea typeface="+mn-ea"/>
                <a:cs typeface="+mn-cs"/>
              </a:rPr>
              <a:t>Change Picture…</a:t>
            </a:r>
            <a:r>
              <a:rPr lang="en-US" sz="1200" b="0" i="0" u="none" strike="noStrike" kern="1200" noProof="0">
                <a:solidFill>
                  <a:schemeClr val="tx1"/>
                </a:solidFill>
                <a:effectLst/>
                <a:latin typeface="+mn-lt"/>
                <a:ea typeface="+mn-ea"/>
                <a:cs typeface="+mn-cs"/>
              </a:rPr>
              <a:t> from the pop-up menu. Or delete it and click on the </a:t>
            </a:r>
            <a:r>
              <a:rPr lang="en-US" sz="1200" b="1" i="0" u="none" strike="noStrike" kern="1200" noProof="0">
                <a:solidFill>
                  <a:schemeClr val="tx1"/>
                </a:solidFill>
                <a:effectLst/>
                <a:latin typeface="+mn-lt"/>
                <a:ea typeface="+mn-ea"/>
                <a:cs typeface="+mn-cs"/>
              </a:rPr>
              <a:t>Picture icon</a:t>
            </a:r>
            <a:r>
              <a:rPr lang="en-US" sz="1200" b="0" i="0" u="none" strike="noStrike" kern="1200" noProof="0">
                <a:solidFill>
                  <a:schemeClr val="tx1"/>
                </a:solidFill>
                <a:effectLst/>
                <a:latin typeface="+mn-lt"/>
                <a:ea typeface="+mn-ea"/>
                <a:cs typeface="+mn-cs"/>
              </a:rPr>
              <a:t> to insert a new image. It is always best to size an image to the correct resolution and proportion BEFORE inserting it into PowerPoint. Aim for 150dpi and at the same size as they are to be used in the presentation.</a:t>
            </a:r>
          </a:p>
          <a:p>
            <a:br>
              <a:rPr lang="en-US" sz="1200" b="1" i="0" u="none" strike="noStrike" kern="1200" noProof="0">
                <a:solidFill>
                  <a:schemeClr val="tx1"/>
                </a:solidFill>
                <a:effectLst/>
                <a:latin typeface="+mn-lt"/>
                <a:ea typeface="+mn-ea"/>
                <a:cs typeface="+mn-cs"/>
              </a:rPr>
            </a:br>
            <a:r>
              <a:rPr lang="en-US" sz="1200" b="1" i="0" u="none" strike="noStrike" kern="1200" noProof="0">
                <a:solidFill>
                  <a:schemeClr val="tx1"/>
                </a:solidFill>
                <a:effectLst/>
                <a:latin typeface="+mn-lt"/>
                <a:ea typeface="+mn-ea"/>
                <a:cs typeface="+mn-cs"/>
              </a:rPr>
              <a:t>Adding bullet points and text styles</a:t>
            </a:r>
          </a:p>
          <a:p>
            <a:r>
              <a:rPr lang="en-US" sz="1200" b="0" i="0" u="none" strike="noStrike" kern="1200" noProof="0">
                <a:solidFill>
                  <a:schemeClr val="tx1"/>
                </a:solidFill>
                <a:effectLst/>
                <a:latin typeface="+mn-lt"/>
                <a:ea typeface="+mn-ea"/>
                <a:cs typeface="+mn-cs"/>
              </a:rPr>
              <a:t>Many of the content placeholders incorporate built in styles - especially for bullets. (Clicking on the Bullets button in the Ribbon will only get you PowerPoint’s default round bullets and indent).</a:t>
            </a:r>
          </a:p>
          <a:p>
            <a:r>
              <a:rPr lang="en-US" sz="1200" b="0" i="0" u="none" strike="noStrike" kern="1200" noProof="0">
                <a:solidFill>
                  <a:schemeClr val="tx1"/>
                </a:solidFill>
                <a:effectLst/>
                <a:latin typeface="+mn-lt"/>
                <a:ea typeface="+mn-ea"/>
                <a:cs typeface="+mn-cs"/>
              </a:rPr>
              <a:t>To change styles, use the </a:t>
            </a:r>
            <a:r>
              <a:rPr lang="en-US" sz="1200" b="1" i="0" u="none" strike="noStrike" kern="1200" noProof="0">
                <a:solidFill>
                  <a:schemeClr val="tx1"/>
                </a:solidFill>
                <a:effectLst/>
                <a:latin typeface="+mn-lt"/>
                <a:ea typeface="+mn-ea"/>
                <a:cs typeface="+mn-cs"/>
              </a:rPr>
              <a:t>Indent More</a:t>
            </a:r>
            <a:r>
              <a:rPr lang="en-US" sz="1200" b="0" i="0" u="none" strike="noStrike" kern="1200" noProof="0">
                <a:solidFill>
                  <a:schemeClr val="tx1"/>
                </a:solidFill>
                <a:effectLst/>
                <a:latin typeface="+mn-lt"/>
                <a:ea typeface="+mn-ea"/>
                <a:cs typeface="+mn-cs"/>
              </a:rPr>
              <a:t> and </a:t>
            </a:r>
            <a:r>
              <a:rPr lang="en-US" sz="1200" b="1" i="0" u="none" strike="noStrike" kern="1200" noProof="0">
                <a:solidFill>
                  <a:schemeClr val="tx1"/>
                </a:solidFill>
                <a:effectLst/>
                <a:latin typeface="+mn-lt"/>
                <a:ea typeface="+mn-ea"/>
                <a:cs typeface="+mn-cs"/>
              </a:rPr>
              <a:t>Indent Less</a:t>
            </a:r>
            <a:r>
              <a:rPr lang="en-US" sz="1200" b="0" i="0" u="none" strike="noStrike" kern="1200" noProof="0">
                <a:solidFill>
                  <a:schemeClr val="tx1"/>
                </a:solidFill>
                <a:effectLst/>
                <a:latin typeface="+mn-lt"/>
                <a:ea typeface="+mn-ea"/>
                <a:cs typeface="+mn-cs"/>
              </a:rPr>
              <a:t> buttons in the </a:t>
            </a:r>
            <a:r>
              <a:rPr lang="en-US" sz="1200" b="1" i="0" u="none" strike="noStrike" kern="1200" noProof="0">
                <a:solidFill>
                  <a:schemeClr val="tx1"/>
                </a:solidFill>
                <a:effectLst/>
                <a:latin typeface="+mn-lt"/>
                <a:ea typeface="+mn-ea"/>
                <a:cs typeface="+mn-cs"/>
              </a:rPr>
              <a:t>Home</a:t>
            </a:r>
            <a:r>
              <a:rPr lang="en-US" sz="1200" b="0" i="0" u="none" strike="noStrike" kern="1200" noProof="0">
                <a:solidFill>
                  <a:schemeClr val="tx1"/>
                </a:solidFill>
                <a:effectLst/>
                <a:latin typeface="+mn-lt"/>
                <a:ea typeface="+mn-ea"/>
                <a:cs typeface="+mn-cs"/>
              </a:rPr>
              <a:t> tab of the </a:t>
            </a:r>
            <a:r>
              <a:rPr lang="en-US" sz="1200" b="1" i="0" u="none" strike="noStrike" kern="1200" noProof="0">
                <a:solidFill>
                  <a:schemeClr val="tx1"/>
                </a:solidFill>
                <a:effectLst/>
                <a:latin typeface="+mn-lt"/>
                <a:ea typeface="+mn-ea"/>
                <a:cs typeface="+mn-cs"/>
              </a:rPr>
              <a:t>Ribbon</a:t>
            </a:r>
            <a:r>
              <a:rPr lang="en-US" sz="1200" b="0" i="0" u="none" strike="noStrike" kern="1200" noProof="0">
                <a:solidFill>
                  <a:schemeClr val="tx1"/>
                </a:solidFill>
                <a:effectLst/>
                <a:latin typeface="+mn-lt"/>
                <a:ea typeface="+mn-ea"/>
                <a:cs typeface="+mn-cs"/>
              </a:rPr>
              <a:t>. (These buttons change the outline styles).</a:t>
            </a:r>
          </a:p>
          <a:p>
            <a:endParaRPr lang="en-US" sz="1200" noProof="0"/>
          </a:p>
          <a:p>
            <a:r>
              <a:rPr lang="en-US" sz="1200" b="1" noProof="0"/>
              <a:t>Using color</a:t>
            </a:r>
          </a:p>
          <a:p>
            <a:r>
              <a:rPr lang="en-US" sz="1200" noProof="0"/>
              <a:t>The Made for this flyer template is available in </a:t>
            </a:r>
            <a:r>
              <a:rPr lang="en-US" sz="1200" b="1" noProof="0"/>
              <a:t>multiple designs. </a:t>
            </a:r>
            <a:r>
              <a:rPr lang="en-US" sz="1200" noProof="0"/>
              <a:t>We only use one per a communication, so choose which best suits your content.</a:t>
            </a:r>
          </a:p>
          <a:p>
            <a:endParaRPr lang="en-US" sz="1200" noProof="0"/>
          </a:p>
          <a:p>
            <a:r>
              <a:rPr lang="en-US" sz="1200" b="1" noProof="0"/>
              <a:t>And that’s it. </a:t>
            </a:r>
            <a:r>
              <a:rPr lang="en-US" sz="1200" noProof="0"/>
              <a:t>Good luck with your next flyer.</a:t>
            </a:r>
          </a:p>
          <a:p>
            <a:r>
              <a:rPr lang="en-US" sz="1200" noProof="0"/>
              <a:t>You’re </a:t>
            </a:r>
            <a:r>
              <a:rPr lang="en-US" sz="1200" b="1" noProof="0"/>
              <a:t>Made for this</a:t>
            </a:r>
          </a:p>
          <a:p>
            <a:endParaRPr lang="en-US" noProof="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966432-12EF-E14E-B589-262BAC4391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508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i="0" u="none" strike="noStrike" kern="1200" noProof="0">
                <a:solidFill>
                  <a:schemeClr val="tx1"/>
                </a:solidFill>
                <a:effectLst/>
                <a:latin typeface="+mn-lt"/>
                <a:ea typeface="+mn-ea"/>
                <a:cs typeface="+mn-cs"/>
              </a:rPr>
              <a:t>Our Made for this flyer template</a:t>
            </a:r>
          </a:p>
          <a:p>
            <a:endParaRPr lang="en-US" sz="1200" b="1"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Hello, we’ve built a series of PPT templates to help you communicate in an authentic and consistent way creating the very best experience for our people, every time. This document contains a master slide and a style page to help you build an on-brand communication, but there are a few things you need to know to get the most from this. We’ve highlighted some user notes below, along with some design pointers to keep you on track.</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These templates are made for…</a:t>
            </a:r>
          </a:p>
          <a:p>
            <a:r>
              <a:rPr lang="en-US" sz="1200" b="0" kern="1200" noProof="0">
                <a:solidFill>
                  <a:schemeClr val="tx1"/>
                </a:solidFill>
                <a:effectLst/>
                <a:latin typeface="+mn-lt"/>
                <a:ea typeface="+mn-ea"/>
                <a:cs typeface="+mn-cs"/>
              </a:rPr>
              <a:t>• Internal communications, and team member communications </a:t>
            </a:r>
            <a:br>
              <a:rPr lang="en-US" sz="1200" b="0" kern="1200" noProof="0">
                <a:solidFill>
                  <a:schemeClr val="tx1"/>
                </a:solidFill>
                <a:effectLst/>
                <a:latin typeface="+mn-lt"/>
                <a:ea typeface="+mn-ea"/>
                <a:cs typeface="+mn-cs"/>
              </a:rPr>
            </a:br>
            <a:r>
              <a:rPr lang="en-US" sz="1200" b="0" kern="1200" noProof="0">
                <a:solidFill>
                  <a:schemeClr val="tx1"/>
                </a:solidFill>
                <a:effectLst/>
                <a:latin typeface="+mn-lt"/>
                <a:ea typeface="+mn-ea"/>
                <a:cs typeface="+mn-cs"/>
              </a:rPr>
              <a:t>• Team member-focused events, but also events that have a wider reaching audience </a:t>
            </a:r>
          </a:p>
          <a:p>
            <a:r>
              <a:rPr lang="en-US" sz="1200" b="0" kern="1200" noProof="0">
                <a:solidFill>
                  <a:schemeClr val="tx1"/>
                </a:solidFill>
                <a:effectLst/>
                <a:latin typeface="+mn-lt"/>
                <a:ea typeface="+mn-ea"/>
                <a:cs typeface="+mn-cs"/>
              </a:rPr>
              <a:t>• Recruitment and pre-boarding messaging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Being the voice of our people, and their stories </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Engagement &amp; campaigns</a:t>
            </a:r>
          </a:p>
          <a:p>
            <a:r>
              <a:rPr lang="en-US" sz="1200" b="0" noProof="0">
                <a:solidFill>
                  <a:srgbClr val="003BA4"/>
                </a:solidFill>
                <a:effectLst/>
                <a:latin typeface="Helvetica" pitchFamily="2" charset="0"/>
              </a:rPr>
              <a:t>• </a:t>
            </a:r>
            <a:r>
              <a:rPr lang="en-US" sz="1200" b="0" noProof="0">
                <a:solidFill>
                  <a:srgbClr val="009ADF"/>
                </a:solidFill>
                <a:effectLst/>
                <a:latin typeface="Helvetica" pitchFamily="2" charset="0"/>
              </a:rPr>
              <a:t>How we treat, recognize and celebrate each other </a:t>
            </a:r>
            <a:endParaRPr lang="en-US" sz="1200" b="0" i="0" u="none" strike="noStrike" kern="1200" noProof="0">
              <a:solidFill>
                <a:schemeClr val="tx1"/>
              </a:solidFill>
              <a:effectLst/>
              <a:latin typeface="+mn-lt"/>
              <a:ea typeface="+mn-ea"/>
              <a:cs typeface="+mn-cs"/>
            </a:endParaRPr>
          </a:p>
          <a:p>
            <a:r>
              <a:rPr lang="en-US" sz="1200" b="0" kern="1200" noProof="0">
                <a:solidFill>
                  <a:schemeClr val="tx1"/>
                </a:solidFill>
                <a:effectLst/>
                <a:latin typeface="+mn-lt"/>
                <a:ea typeface="+mn-ea"/>
                <a:cs typeface="+mn-cs"/>
              </a:rPr>
              <a:t>• Well-being </a:t>
            </a:r>
          </a:p>
          <a:p>
            <a:endParaRPr lang="en-US" sz="1200" b="0" kern="1200" noProof="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noProof="0">
                <a:solidFill>
                  <a:schemeClr val="tx1"/>
                </a:solidFill>
                <a:effectLst/>
                <a:latin typeface="+mn-lt"/>
                <a:ea typeface="+mn-ea"/>
                <a:cs typeface="+mn-cs"/>
              </a:rPr>
              <a:t>These templates are not made for…</a:t>
            </a:r>
          </a:p>
          <a:p>
            <a:r>
              <a:rPr lang="en-US" sz="1200" b="0" kern="1200" noProof="0">
                <a:solidFill>
                  <a:schemeClr val="tx1"/>
                </a:solidFill>
                <a:effectLst/>
                <a:latin typeface="+mn-lt"/>
                <a:ea typeface="+mn-ea"/>
                <a:cs typeface="+mn-cs"/>
              </a:rPr>
              <a:t>• External audience communications</a:t>
            </a:r>
          </a:p>
          <a:p>
            <a:endParaRPr lang="en-US" noProof="0"/>
          </a:p>
          <a:p>
            <a:endParaRPr lang="en-US" noProof="0"/>
          </a:p>
          <a:p>
            <a:r>
              <a:rPr lang="en-US" sz="1200" b="1" i="0" u="none" strike="noStrike" kern="1200" noProof="0">
                <a:solidFill>
                  <a:schemeClr val="tx1"/>
                </a:solidFill>
                <a:effectLst/>
                <a:latin typeface="+mn-lt"/>
                <a:ea typeface="+mn-ea"/>
                <a:cs typeface="+mn-cs"/>
              </a:rPr>
              <a:t>Making Made for this…</a:t>
            </a:r>
            <a:endParaRPr lang="en-US" sz="1200" b="0" i="0" u="none" strike="noStrike" kern="1200" noProof="0">
              <a:solidFill>
                <a:schemeClr val="tx1"/>
              </a:solidFill>
              <a:effectLst/>
              <a:latin typeface="+mn-lt"/>
              <a:ea typeface="+mn-ea"/>
              <a:cs typeface="+mn-cs"/>
            </a:endParaRPr>
          </a:p>
          <a:p>
            <a:r>
              <a:rPr lang="en-US" sz="1200" b="0" i="0" u="none" strike="noStrike" kern="1200" noProof="0">
                <a:solidFill>
                  <a:schemeClr val="tx1"/>
                </a:solidFill>
                <a:effectLst/>
                <a:latin typeface="+mn-lt"/>
                <a:ea typeface="+mn-ea"/>
                <a:cs typeface="+mn-cs"/>
              </a:rPr>
              <a:t>These templates consist of a </a:t>
            </a:r>
            <a:r>
              <a:rPr lang="en-US" sz="1200" b="1" i="0" u="none" strike="noStrike" kern="1200" noProof="0">
                <a:solidFill>
                  <a:schemeClr val="tx1"/>
                </a:solidFill>
                <a:effectLst/>
                <a:latin typeface="+mn-lt"/>
                <a:ea typeface="+mn-ea"/>
                <a:cs typeface="+mn-cs"/>
              </a:rPr>
              <a:t>master slide</a:t>
            </a:r>
            <a:r>
              <a:rPr lang="en-US" sz="1200" b="0" i="0" u="none" strike="noStrike" kern="1200" noProof="0">
                <a:solidFill>
                  <a:schemeClr val="tx1"/>
                </a:solidFill>
                <a:effectLst/>
                <a:latin typeface="+mn-lt"/>
                <a:ea typeface="+mn-ea"/>
                <a:cs typeface="+mn-cs"/>
              </a:rPr>
              <a:t>, a </a:t>
            </a:r>
            <a:r>
              <a:rPr lang="en-US" sz="1200" b="1" i="0" u="none" strike="noStrike" kern="1200" noProof="0">
                <a:solidFill>
                  <a:schemeClr val="tx1"/>
                </a:solidFill>
                <a:effectLst/>
                <a:latin typeface="+mn-lt"/>
                <a:ea typeface="+mn-ea"/>
                <a:cs typeface="+mn-cs"/>
              </a:rPr>
              <a:t>color palette</a:t>
            </a:r>
            <a:r>
              <a:rPr lang="en-US" sz="1200" b="0" i="0" u="none" strike="noStrike" kern="1200" noProof="0">
                <a:solidFill>
                  <a:schemeClr val="tx1"/>
                </a:solidFill>
                <a:effectLst/>
                <a:latin typeface="+mn-lt"/>
                <a:ea typeface="+mn-ea"/>
                <a:cs typeface="+mn-cs"/>
              </a:rPr>
              <a:t> and a </a:t>
            </a:r>
            <a:r>
              <a:rPr lang="en-US" sz="1200" b="1" i="0" u="none" strike="noStrike" kern="1200" noProof="0">
                <a:solidFill>
                  <a:schemeClr val="tx1"/>
                </a:solidFill>
                <a:effectLst/>
                <a:latin typeface="+mn-lt"/>
                <a:ea typeface="+mn-ea"/>
                <a:cs typeface="+mn-cs"/>
              </a:rPr>
              <a:t>sample slide </a:t>
            </a:r>
            <a:r>
              <a:rPr lang="en-US" sz="1200" b="0" i="0" u="none" strike="noStrike" kern="1200" noProof="0">
                <a:solidFill>
                  <a:schemeClr val="tx1"/>
                </a:solidFill>
                <a:effectLst/>
                <a:latin typeface="+mn-lt"/>
                <a:ea typeface="+mn-ea"/>
                <a:cs typeface="+mn-cs"/>
              </a:rPr>
              <a:t>created from the master.</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When pasting text into this template from another source, be sure to paste the new text unformatted. This keeps the text style formatted per this PPT and not your source document. </a:t>
            </a:r>
            <a:br>
              <a:rPr lang="en-US" noProof="0"/>
            </a:br>
            <a:r>
              <a:rPr lang="en-US" noProof="0"/>
              <a:t>To do this go to Home &gt; Paste &gt; Keep Text Only. Or alternately, Control-V and then choose Keep Text Only from the popup.  </a:t>
            </a:r>
            <a:br>
              <a:rPr lang="en-US" noProof="0"/>
            </a:br>
            <a:endParaRPr lang="en-US" noProof="0"/>
          </a:p>
          <a:p>
            <a:pPr marL="0" marR="0" lvl="0" indent="0" algn="l" defTabSz="914400" rtl="0" eaLnBrk="1" fontAlgn="auto" latinLnBrk="0" hangingPunct="1">
              <a:lnSpc>
                <a:spcPct val="100000"/>
              </a:lnSpc>
              <a:spcBef>
                <a:spcPts val="0"/>
              </a:spcBef>
              <a:spcAft>
                <a:spcPts val="0"/>
              </a:spcAft>
              <a:buClrTx/>
              <a:buSzTx/>
              <a:buFontTx/>
              <a:buNone/>
              <a:tabLst/>
              <a:defRPr/>
            </a:pPr>
            <a:r>
              <a:rPr lang="en-US" i="1" noProof="0"/>
              <a:t>Top tip</a:t>
            </a:r>
            <a:br>
              <a:rPr lang="en-US" noProof="0"/>
            </a:br>
            <a:r>
              <a:rPr lang="en-US" sz="1200" b="0" i="1" u="none" strike="noStrike" kern="1200" noProof="0">
                <a:solidFill>
                  <a:schemeClr val="tx1"/>
                </a:solidFill>
                <a:effectLst/>
                <a:latin typeface="+mn-lt"/>
                <a:ea typeface="+mn-ea"/>
                <a:cs typeface="+mn-cs"/>
              </a:rPr>
              <a:t>If you are pasting copy into PPT from another document, program or from the web, then always use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 this command is available from the pop-up menu below the </a:t>
            </a:r>
            <a:r>
              <a:rPr lang="en-US" sz="1200" b="1" i="1" u="none" strike="noStrike" kern="1200" noProof="0">
                <a:solidFill>
                  <a:schemeClr val="tx1"/>
                </a:solidFill>
                <a:effectLst/>
                <a:latin typeface="+mn-lt"/>
                <a:ea typeface="+mn-ea"/>
                <a:cs typeface="+mn-cs"/>
              </a:rPr>
              <a:t>Paste</a:t>
            </a:r>
            <a:r>
              <a:rPr lang="en-US" sz="1200" b="0" i="1" u="none" strike="noStrike" kern="1200" noProof="0">
                <a:solidFill>
                  <a:schemeClr val="tx1"/>
                </a:solidFill>
                <a:effectLst/>
                <a:latin typeface="+mn-lt"/>
                <a:ea typeface="+mn-ea"/>
                <a:cs typeface="+mn-cs"/>
              </a:rPr>
              <a:t> icon on the far-left side of the </a:t>
            </a:r>
            <a:r>
              <a:rPr lang="en-US" sz="1200" b="1" i="1" u="none" strike="noStrike" kern="1200" noProof="0">
                <a:solidFill>
                  <a:schemeClr val="tx1"/>
                </a:solidFill>
                <a:effectLst/>
                <a:latin typeface="+mn-lt"/>
                <a:ea typeface="+mn-ea"/>
                <a:cs typeface="+mn-cs"/>
              </a:rPr>
              <a:t>Home</a:t>
            </a:r>
            <a:r>
              <a:rPr lang="en-US" sz="1200" b="0" i="1" u="none" strike="noStrike" kern="1200" noProof="0">
                <a:solidFill>
                  <a:schemeClr val="tx1"/>
                </a:solidFill>
                <a:effectLst/>
                <a:latin typeface="+mn-lt"/>
                <a:ea typeface="+mn-ea"/>
                <a:cs typeface="+mn-cs"/>
              </a:rPr>
              <a:t> tab on the </a:t>
            </a:r>
            <a:r>
              <a:rPr lang="en-US" sz="1200" b="1" i="1" u="none" strike="noStrike" kern="1200" noProof="0">
                <a:solidFill>
                  <a:schemeClr val="tx1"/>
                </a:solidFill>
                <a:effectLst/>
                <a:latin typeface="+mn-lt"/>
                <a:ea typeface="+mn-ea"/>
                <a:cs typeface="+mn-cs"/>
              </a:rPr>
              <a:t>Ribbon</a:t>
            </a:r>
            <a:r>
              <a:rPr lang="en-US" sz="1200" b="0" i="1" u="none" strike="noStrike" kern="1200" noProof="0">
                <a:solidFill>
                  <a:schemeClr val="tx1"/>
                </a:solidFill>
                <a:effectLst/>
                <a:latin typeface="+mn-lt"/>
                <a:ea typeface="+mn-ea"/>
                <a:cs typeface="+mn-cs"/>
              </a:rPr>
              <a:t> and also if you </a:t>
            </a:r>
            <a:r>
              <a:rPr lang="en-US" sz="1200" b="1" i="1" u="none" strike="noStrike" kern="1200" noProof="0">
                <a:solidFill>
                  <a:schemeClr val="tx1"/>
                </a:solidFill>
                <a:effectLst/>
                <a:latin typeface="+mn-lt"/>
                <a:ea typeface="+mn-ea"/>
                <a:cs typeface="+mn-cs"/>
              </a:rPr>
              <a:t>right-click </a:t>
            </a:r>
            <a:r>
              <a:rPr lang="en-US" sz="1200" b="0" i="1" u="none" strike="noStrike" kern="1200" noProof="0">
                <a:solidFill>
                  <a:schemeClr val="tx1"/>
                </a:solidFill>
                <a:effectLst/>
                <a:latin typeface="+mn-lt"/>
                <a:ea typeface="+mn-ea"/>
                <a:cs typeface="+mn-cs"/>
              </a:rPr>
              <a:t>in the document. After you choose </a:t>
            </a:r>
            <a:r>
              <a:rPr lang="en-US" sz="1200" b="1" i="1" u="none" strike="noStrike" kern="1200" noProof="0">
                <a:solidFill>
                  <a:schemeClr val="tx1"/>
                </a:solidFill>
                <a:effectLst/>
                <a:latin typeface="+mn-lt"/>
                <a:ea typeface="+mn-ea"/>
                <a:cs typeface="+mn-cs"/>
              </a:rPr>
              <a:t>Paste Special…</a:t>
            </a:r>
            <a:r>
              <a:rPr lang="en-US" sz="1200" b="0" i="1" u="none" strike="noStrike" kern="1200" noProof="0">
                <a:solidFill>
                  <a:schemeClr val="tx1"/>
                </a:solidFill>
                <a:effectLst/>
                <a:latin typeface="+mn-lt"/>
                <a:ea typeface="+mn-ea"/>
                <a:cs typeface="+mn-cs"/>
              </a:rPr>
              <a:t>, always choose the </a:t>
            </a:r>
            <a:r>
              <a:rPr lang="en-US" sz="1200" b="1" i="1" u="none" strike="noStrike" kern="1200" noProof="0">
                <a:solidFill>
                  <a:schemeClr val="tx1"/>
                </a:solidFill>
                <a:effectLst/>
                <a:latin typeface="+mn-lt"/>
                <a:ea typeface="+mn-ea"/>
                <a:cs typeface="+mn-cs"/>
              </a:rPr>
              <a:t>Unformatted Text</a:t>
            </a:r>
            <a:r>
              <a:rPr lang="en-US" sz="1200" b="0" i="1" u="none" strike="noStrike" kern="1200" noProof="0">
                <a:solidFill>
                  <a:schemeClr val="tx1"/>
                </a:solidFill>
                <a:effectLst/>
                <a:latin typeface="+mn-lt"/>
                <a:ea typeface="+mn-ea"/>
                <a:cs typeface="+mn-cs"/>
              </a:rPr>
              <a:t> option – this will paste just plain text into your document. (Note that this will not appear in the list if you are pasting an image, or anything that isn’t text). Then you can style it up with the correct styles from the template.</a:t>
            </a:r>
          </a:p>
          <a:p>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handwriting in headings</a:t>
            </a:r>
          </a:p>
          <a:p>
            <a:r>
              <a:rPr lang="en-US" sz="1200" b="1" i="0" u="none" strike="noStrike" kern="1200" noProof="0">
                <a:solidFill>
                  <a:schemeClr val="tx1"/>
                </a:solidFill>
                <a:effectLst/>
                <a:latin typeface="+mn-lt"/>
                <a:ea typeface="+mn-ea"/>
                <a:cs typeface="+mn-cs"/>
              </a:rPr>
              <a:t>The master slide only allow us to provide a limited amount of pre-sets within the text boxes. </a:t>
            </a:r>
            <a:r>
              <a:rPr lang="en-US" sz="1200" b="0" i="0" u="none" strike="noStrike" kern="1200" noProof="0">
                <a:solidFill>
                  <a:schemeClr val="tx1"/>
                </a:solidFill>
                <a:effectLst/>
                <a:latin typeface="+mn-lt"/>
                <a:ea typeface="+mn-ea"/>
                <a:cs typeface="+mn-cs"/>
              </a:rPr>
              <a:t>This means you will have to manually add the handwritten element into headings where it doesn’t automatically appear on the master slide, but is shown in the sample slide. Please ALWAYS follow the sample slide for style guidance and add MFT Perfected (our handwritten font) for the words within your heading you wish to highlight. </a:t>
            </a:r>
            <a:r>
              <a:rPr lang="en-US" sz="1200" b="1" i="0" u="none" strike="noStrike" kern="1200" noProof="0">
                <a:solidFill>
                  <a:schemeClr val="tx1"/>
                </a:solidFill>
                <a:effectLst/>
                <a:latin typeface="+mn-lt"/>
                <a:ea typeface="+mn-ea"/>
                <a:cs typeface="+mn-cs"/>
              </a:rPr>
              <a:t>Please note </a:t>
            </a:r>
            <a:r>
              <a:rPr lang="en-US" sz="1200" b="0" i="0" u="none" strike="noStrike" kern="1200" noProof="0">
                <a:solidFill>
                  <a:schemeClr val="tx1"/>
                </a:solidFill>
                <a:effectLst/>
                <a:latin typeface="+mn-lt"/>
                <a:ea typeface="+mn-ea"/>
                <a:cs typeface="+mn-cs"/>
              </a:rPr>
              <a:t>that the handwriting has to highlight the key MFT word within the heading, and doesn’t have to be the last word/s.</a:t>
            </a:r>
            <a:br>
              <a:rPr lang="en-US" sz="1200" b="0" i="0" u="none" strike="noStrike" kern="1200" noProof="0">
                <a:solidFill>
                  <a:schemeClr val="tx1"/>
                </a:solidFill>
                <a:effectLst/>
                <a:latin typeface="+mn-lt"/>
                <a:ea typeface="+mn-ea"/>
                <a:cs typeface="+mn-cs"/>
              </a:rPr>
            </a:br>
            <a:endParaRPr lang="en-US" sz="1200" b="0" i="0" u="none" strike="noStrike" kern="1200" noProof="0">
              <a:solidFill>
                <a:schemeClr val="tx1"/>
              </a:solidFill>
              <a:effectLst/>
              <a:latin typeface="+mn-lt"/>
              <a:ea typeface="+mn-ea"/>
              <a:cs typeface="+mn-cs"/>
            </a:endParaRPr>
          </a:p>
          <a:p>
            <a:r>
              <a:rPr lang="en-US" sz="1200" b="1" i="0" u="none" strike="noStrike" kern="1200" noProof="0">
                <a:solidFill>
                  <a:schemeClr val="tx1"/>
                </a:solidFill>
                <a:effectLst/>
                <a:latin typeface="+mn-lt"/>
                <a:ea typeface="+mn-ea"/>
                <a:cs typeface="+mn-cs"/>
              </a:rPr>
              <a:t>Adding images to picture boxes</a:t>
            </a:r>
          </a:p>
          <a:p>
            <a:r>
              <a:rPr lang="en-US" sz="1200" b="0" i="0" u="none" strike="noStrike" kern="1200" noProof="0">
                <a:solidFill>
                  <a:schemeClr val="tx1"/>
                </a:solidFill>
                <a:effectLst/>
                <a:latin typeface="+mn-lt"/>
                <a:ea typeface="+mn-ea"/>
                <a:cs typeface="+mn-cs"/>
              </a:rPr>
              <a:t>To insert a background image,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in an area of background and choose </a:t>
            </a:r>
            <a:r>
              <a:rPr lang="en-US" sz="1200" b="1" i="0" u="none" strike="noStrike" kern="1200" noProof="0">
                <a:solidFill>
                  <a:schemeClr val="tx1"/>
                </a:solidFill>
                <a:effectLst/>
                <a:latin typeface="+mn-lt"/>
                <a:ea typeface="+mn-ea"/>
                <a:cs typeface="+mn-cs"/>
              </a:rPr>
              <a:t>Format Background…</a:t>
            </a:r>
            <a:r>
              <a:rPr lang="en-US" sz="1200" b="0" i="0" u="none" strike="noStrike" kern="1200" noProof="0">
                <a:solidFill>
                  <a:schemeClr val="tx1"/>
                </a:solidFill>
                <a:effectLst/>
                <a:latin typeface="+mn-lt"/>
                <a:ea typeface="+mn-ea"/>
                <a:cs typeface="+mn-cs"/>
              </a:rPr>
              <a:t> from the pop-up menu. (Or you can select </a:t>
            </a:r>
            <a:r>
              <a:rPr lang="en-US" sz="1200" b="1" i="0" u="none" strike="noStrike" kern="1200" noProof="0">
                <a:solidFill>
                  <a:schemeClr val="tx1"/>
                </a:solidFill>
                <a:effectLst/>
                <a:latin typeface="+mn-lt"/>
                <a:ea typeface="+mn-ea"/>
                <a:cs typeface="+mn-cs"/>
              </a:rPr>
              <a:t>Slide Background…</a:t>
            </a:r>
            <a:r>
              <a:rPr lang="en-US" sz="1200" b="0" i="0" u="none" strike="noStrike" kern="1200" noProof="0">
                <a:solidFill>
                  <a:schemeClr val="tx1"/>
                </a:solidFill>
                <a:effectLst/>
                <a:latin typeface="+mn-lt"/>
                <a:ea typeface="+mn-ea"/>
                <a:cs typeface="+mn-cs"/>
              </a:rPr>
              <a:t> from the </a:t>
            </a:r>
            <a:r>
              <a:rPr lang="en-US" sz="1200" b="1" i="0" u="none" strike="noStrike" kern="1200" noProof="0">
                <a:solidFill>
                  <a:schemeClr val="tx1"/>
                </a:solidFill>
                <a:effectLst/>
                <a:latin typeface="+mn-lt"/>
                <a:ea typeface="+mn-ea"/>
                <a:cs typeface="+mn-cs"/>
              </a:rPr>
              <a:t>Format</a:t>
            </a:r>
            <a:r>
              <a:rPr lang="en-US" sz="1200" b="0" i="0" u="none" strike="noStrike" kern="1200" noProof="0">
                <a:solidFill>
                  <a:schemeClr val="tx1"/>
                </a:solidFill>
                <a:effectLst/>
                <a:latin typeface="+mn-lt"/>
                <a:ea typeface="+mn-ea"/>
                <a:cs typeface="+mn-cs"/>
              </a:rPr>
              <a:t> menu). Then select </a:t>
            </a:r>
            <a:r>
              <a:rPr lang="en-US" sz="1200" b="1" i="0" u="none" strike="noStrike" kern="1200" noProof="0">
                <a:solidFill>
                  <a:schemeClr val="tx1"/>
                </a:solidFill>
                <a:effectLst/>
                <a:latin typeface="+mn-lt"/>
                <a:ea typeface="+mn-ea"/>
                <a:cs typeface="+mn-cs"/>
              </a:rPr>
              <a:t>Picture or texture fill</a:t>
            </a:r>
            <a:r>
              <a:rPr lang="en-US" sz="1200" b="0" i="0" u="none" strike="noStrike" kern="1200" noProof="0">
                <a:solidFill>
                  <a:schemeClr val="tx1"/>
                </a:solidFill>
                <a:effectLst/>
                <a:latin typeface="+mn-lt"/>
                <a:ea typeface="+mn-ea"/>
                <a:cs typeface="+mn-cs"/>
              </a:rPr>
              <a:t> and click on the </a:t>
            </a:r>
            <a:r>
              <a:rPr lang="en-US" sz="1200" b="1" i="0" u="none" strike="noStrike" kern="1200" noProof="0">
                <a:solidFill>
                  <a:schemeClr val="tx1"/>
                </a:solidFill>
                <a:effectLst/>
                <a:latin typeface="+mn-lt"/>
                <a:ea typeface="+mn-ea"/>
                <a:cs typeface="+mn-cs"/>
              </a:rPr>
              <a:t>File…</a:t>
            </a:r>
            <a:r>
              <a:rPr lang="en-US" sz="1200" b="0" i="0" u="none" strike="noStrike" kern="1200" noProof="0">
                <a:solidFill>
                  <a:schemeClr val="tx1"/>
                </a:solidFill>
                <a:effectLst/>
                <a:latin typeface="+mn-lt"/>
                <a:ea typeface="+mn-ea"/>
                <a:cs typeface="+mn-cs"/>
              </a:rPr>
              <a:t> button to insert an image.</a:t>
            </a:r>
          </a:p>
          <a:p>
            <a:r>
              <a:rPr lang="en-US" sz="1200" b="0" i="0" u="none" strike="noStrike" kern="1200" noProof="0">
                <a:solidFill>
                  <a:schemeClr val="tx1"/>
                </a:solidFill>
                <a:effectLst/>
                <a:latin typeface="+mn-lt"/>
                <a:ea typeface="+mn-ea"/>
                <a:cs typeface="+mn-cs"/>
              </a:rPr>
              <a:t> </a:t>
            </a:r>
          </a:p>
          <a:p>
            <a:r>
              <a:rPr lang="en-US" sz="1200" b="0" i="0" u="none" strike="noStrike" kern="1200" noProof="0">
                <a:solidFill>
                  <a:schemeClr val="tx1"/>
                </a:solidFill>
                <a:effectLst/>
                <a:latin typeface="+mn-lt"/>
                <a:ea typeface="+mn-ea"/>
                <a:cs typeface="+mn-cs"/>
              </a:rPr>
              <a:t>Similarly, to change an existing image, just </a:t>
            </a:r>
            <a:r>
              <a:rPr lang="en-US" sz="1200" b="1" i="0" u="none" strike="noStrike" kern="1200" noProof="0">
                <a:solidFill>
                  <a:schemeClr val="tx1"/>
                </a:solidFill>
                <a:effectLst/>
                <a:latin typeface="+mn-lt"/>
                <a:ea typeface="+mn-ea"/>
                <a:cs typeface="+mn-cs"/>
              </a:rPr>
              <a:t>Right-Click</a:t>
            </a:r>
            <a:r>
              <a:rPr lang="en-US" sz="1200" b="0" i="0" u="none" strike="noStrike" kern="1200" noProof="0">
                <a:solidFill>
                  <a:schemeClr val="tx1"/>
                </a:solidFill>
                <a:effectLst/>
                <a:latin typeface="+mn-lt"/>
                <a:ea typeface="+mn-ea"/>
                <a:cs typeface="+mn-cs"/>
              </a:rPr>
              <a:t> on the image and choose </a:t>
            </a:r>
            <a:r>
              <a:rPr lang="en-US" sz="1200" b="1" i="0" u="none" strike="noStrike" kern="1200" noProof="0">
                <a:solidFill>
                  <a:schemeClr val="tx1"/>
                </a:solidFill>
                <a:effectLst/>
                <a:latin typeface="+mn-lt"/>
                <a:ea typeface="+mn-ea"/>
                <a:cs typeface="+mn-cs"/>
              </a:rPr>
              <a:t>Change Picture…</a:t>
            </a:r>
            <a:r>
              <a:rPr lang="en-US" sz="1200" b="0" i="0" u="none" strike="noStrike" kern="1200" noProof="0">
                <a:solidFill>
                  <a:schemeClr val="tx1"/>
                </a:solidFill>
                <a:effectLst/>
                <a:latin typeface="+mn-lt"/>
                <a:ea typeface="+mn-ea"/>
                <a:cs typeface="+mn-cs"/>
              </a:rPr>
              <a:t> from the pop-up menu. Or delete it and click on the </a:t>
            </a:r>
            <a:r>
              <a:rPr lang="en-US" sz="1200" b="1" i="0" u="none" strike="noStrike" kern="1200" noProof="0">
                <a:solidFill>
                  <a:schemeClr val="tx1"/>
                </a:solidFill>
                <a:effectLst/>
                <a:latin typeface="+mn-lt"/>
                <a:ea typeface="+mn-ea"/>
                <a:cs typeface="+mn-cs"/>
              </a:rPr>
              <a:t>Picture icon</a:t>
            </a:r>
            <a:r>
              <a:rPr lang="en-US" sz="1200" b="0" i="0" u="none" strike="noStrike" kern="1200" noProof="0">
                <a:solidFill>
                  <a:schemeClr val="tx1"/>
                </a:solidFill>
                <a:effectLst/>
                <a:latin typeface="+mn-lt"/>
                <a:ea typeface="+mn-ea"/>
                <a:cs typeface="+mn-cs"/>
              </a:rPr>
              <a:t> to insert a new image. It is always best to size an image to the correct resolution and proportion BEFORE inserting it into PowerPoint. Aim for 150dpi and at the same size as they are to be used in the presentation.</a:t>
            </a:r>
          </a:p>
          <a:p>
            <a:br>
              <a:rPr lang="en-US" sz="1200" b="1" i="0" u="none" strike="noStrike" kern="1200" noProof="0">
                <a:solidFill>
                  <a:schemeClr val="tx1"/>
                </a:solidFill>
                <a:effectLst/>
                <a:latin typeface="+mn-lt"/>
                <a:ea typeface="+mn-ea"/>
                <a:cs typeface="+mn-cs"/>
              </a:rPr>
            </a:br>
            <a:r>
              <a:rPr lang="en-US" sz="1200" b="1" i="0" u="none" strike="noStrike" kern="1200" noProof="0">
                <a:solidFill>
                  <a:schemeClr val="tx1"/>
                </a:solidFill>
                <a:effectLst/>
                <a:latin typeface="+mn-lt"/>
                <a:ea typeface="+mn-ea"/>
                <a:cs typeface="+mn-cs"/>
              </a:rPr>
              <a:t>Adding bullet points and text styles</a:t>
            </a:r>
          </a:p>
          <a:p>
            <a:r>
              <a:rPr lang="en-US" sz="1200" b="0" i="0" u="none" strike="noStrike" kern="1200" noProof="0">
                <a:solidFill>
                  <a:schemeClr val="tx1"/>
                </a:solidFill>
                <a:effectLst/>
                <a:latin typeface="+mn-lt"/>
                <a:ea typeface="+mn-ea"/>
                <a:cs typeface="+mn-cs"/>
              </a:rPr>
              <a:t>Many of the content placeholders incorporate built in styles - especially for bullets. (Clicking on the Bullets button in the Ribbon will only get you PowerPoint’s default round bullets and indent).</a:t>
            </a:r>
          </a:p>
          <a:p>
            <a:r>
              <a:rPr lang="en-US" sz="1200" b="0" i="0" u="none" strike="noStrike" kern="1200" noProof="0">
                <a:solidFill>
                  <a:schemeClr val="tx1"/>
                </a:solidFill>
                <a:effectLst/>
                <a:latin typeface="+mn-lt"/>
                <a:ea typeface="+mn-ea"/>
                <a:cs typeface="+mn-cs"/>
              </a:rPr>
              <a:t>To change styles, use the </a:t>
            </a:r>
            <a:r>
              <a:rPr lang="en-US" sz="1200" b="1" i="0" u="none" strike="noStrike" kern="1200" noProof="0">
                <a:solidFill>
                  <a:schemeClr val="tx1"/>
                </a:solidFill>
                <a:effectLst/>
                <a:latin typeface="+mn-lt"/>
                <a:ea typeface="+mn-ea"/>
                <a:cs typeface="+mn-cs"/>
              </a:rPr>
              <a:t>Indent More</a:t>
            </a:r>
            <a:r>
              <a:rPr lang="en-US" sz="1200" b="0" i="0" u="none" strike="noStrike" kern="1200" noProof="0">
                <a:solidFill>
                  <a:schemeClr val="tx1"/>
                </a:solidFill>
                <a:effectLst/>
                <a:latin typeface="+mn-lt"/>
                <a:ea typeface="+mn-ea"/>
                <a:cs typeface="+mn-cs"/>
              </a:rPr>
              <a:t> and </a:t>
            </a:r>
            <a:r>
              <a:rPr lang="en-US" sz="1200" b="1" i="0" u="none" strike="noStrike" kern="1200" noProof="0">
                <a:solidFill>
                  <a:schemeClr val="tx1"/>
                </a:solidFill>
                <a:effectLst/>
                <a:latin typeface="+mn-lt"/>
                <a:ea typeface="+mn-ea"/>
                <a:cs typeface="+mn-cs"/>
              </a:rPr>
              <a:t>Indent Less</a:t>
            </a:r>
            <a:r>
              <a:rPr lang="en-US" sz="1200" b="0" i="0" u="none" strike="noStrike" kern="1200" noProof="0">
                <a:solidFill>
                  <a:schemeClr val="tx1"/>
                </a:solidFill>
                <a:effectLst/>
                <a:latin typeface="+mn-lt"/>
                <a:ea typeface="+mn-ea"/>
                <a:cs typeface="+mn-cs"/>
              </a:rPr>
              <a:t> buttons in the </a:t>
            </a:r>
            <a:r>
              <a:rPr lang="en-US" sz="1200" b="1" i="0" u="none" strike="noStrike" kern="1200" noProof="0">
                <a:solidFill>
                  <a:schemeClr val="tx1"/>
                </a:solidFill>
                <a:effectLst/>
                <a:latin typeface="+mn-lt"/>
                <a:ea typeface="+mn-ea"/>
                <a:cs typeface="+mn-cs"/>
              </a:rPr>
              <a:t>Home</a:t>
            </a:r>
            <a:r>
              <a:rPr lang="en-US" sz="1200" b="0" i="0" u="none" strike="noStrike" kern="1200" noProof="0">
                <a:solidFill>
                  <a:schemeClr val="tx1"/>
                </a:solidFill>
                <a:effectLst/>
                <a:latin typeface="+mn-lt"/>
                <a:ea typeface="+mn-ea"/>
                <a:cs typeface="+mn-cs"/>
              </a:rPr>
              <a:t> tab of the </a:t>
            </a:r>
            <a:r>
              <a:rPr lang="en-US" sz="1200" b="1" i="0" u="none" strike="noStrike" kern="1200" noProof="0">
                <a:solidFill>
                  <a:schemeClr val="tx1"/>
                </a:solidFill>
                <a:effectLst/>
                <a:latin typeface="+mn-lt"/>
                <a:ea typeface="+mn-ea"/>
                <a:cs typeface="+mn-cs"/>
              </a:rPr>
              <a:t>Ribbon</a:t>
            </a:r>
            <a:r>
              <a:rPr lang="en-US" sz="1200" b="0" i="0" u="none" strike="noStrike" kern="1200" noProof="0">
                <a:solidFill>
                  <a:schemeClr val="tx1"/>
                </a:solidFill>
                <a:effectLst/>
                <a:latin typeface="+mn-lt"/>
                <a:ea typeface="+mn-ea"/>
                <a:cs typeface="+mn-cs"/>
              </a:rPr>
              <a:t>. (These buttons change the outline styles).</a:t>
            </a:r>
          </a:p>
          <a:p>
            <a:endParaRPr lang="en-US" sz="1200" noProof="0"/>
          </a:p>
          <a:p>
            <a:r>
              <a:rPr lang="en-US" sz="1200" b="1" noProof="0"/>
              <a:t>Using color</a:t>
            </a:r>
          </a:p>
          <a:p>
            <a:r>
              <a:rPr lang="en-US" sz="1200" noProof="0"/>
              <a:t>The Made for this flyer template is available in </a:t>
            </a:r>
            <a:r>
              <a:rPr lang="en-US" sz="1200" b="1" noProof="0"/>
              <a:t>multiple designs. </a:t>
            </a:r>
            <a:r>
              <a:rPr lang="en-US" sz="1200" noProof="0"/>
              <a:t>We only use one per a communication, so choose which best suits your content.</a:t>
            </a:r>
          </a:p>
          <a:p>
            <a:endParaRPr lang="en-US" sz="1200" noProof="0"/>
          </a:p>
          <a:p>
            <a:r>
              <a:rPr lang="en-US" sz="1200" b="1" noProof="0"/>
              <a:t>And that’s it. </a:t>
            </a:r>
            <a:r>
              <a:rPr lang="en-US" sz="1200" noProof="0"/>
              <a:t>Good luck with your next flyer.</a:t>
            </a:r>
          </a:p>
          <a:p>
            <a:r>
              <a:rPr lang="en-US" sz="1200" noProof="0"/>
              <a:t>You’re </a:t>
            </a:r>
            <a:r>
              <a:rPr lang="en-US" sz="1200" b="1" noProof="0"/>
              <a:t>Made for this</a:t>
            </a:r>
          </a:p>
          <a:p>
            <a:endParaRPr lang="en-US" noProof="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966432-12EF-E14E-B589-262BAC4391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508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490293-4F3E-AE4E-AF2B-F4E6D2C0525D}"/>
              </a:ext>
            </a:extLst>
          </p:cNvPr>
          <p:cNvSpPr/>
          <p:nvPr userDrawn="1"/>
        </p:nvSpPr>
        <p:spPr>
          <a:xfrm>
            <a:off x="-4933" y="-1"/>
            <a:ext cx="7777333" cy="278662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0F68BA5-C68C-F345-9682-338C52807CA2}"/>
              </a:ext>
            </a:extLst>
          </p:cNvPr>
          <p:cNvSpPr/>
          <p:nvPr userDrawn="1"/>
        </p:nvSpPr>
        <p:spPr>
          <a:xfrm rot="5400000">
            <a:off x="-4933" y="-1"/>
            <a:ext cx="1758420" cy="175842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48000" y="3224374"/>
            <a:ext cx="4516902" cy="5762990"/>
          </a:xfrm>
        </p:spPr>
        <p:txBody>
          <a:bodyPr/>
          <a:lstStyle>
            <a:lvl1pPr>
              <a:spcAft>
                <a:spcPts val="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Text Placeholder 4">
            <a:extLst>
              <a:ext uri="{FF2B5EF4-FFF2-40B4-BE49-F238E27FC236}">
                <a16:creationId xmlns:a16="http://schemas.microsoft.com/office/drawing/2014/main" id="{D3FB75FF-F235-2541-BCFD-871A34F4F14B}"/>
              </a:ext>
            </a:extLst>
          </p:cNvPr>
          <p:cNvSpPr>
            <a:spLocks noGrp="1"/>
          </p:cNvSpPr>
          <p:nvPr>
            <p:ph type="body" sz="quarter" idx="15"/>
          </p:nvPr>
        </p:nvSpPr>
        <p:spPr>
          <a:xfrm>
            <a:off x="5618184" y="3218534"/>
            <a:ext cx="1743880" cy="220946"/>
          </a:xfrm>
        </p:spPr>
        <p:txBody>
          <a:bodyPr anchor="t"/>
          <a:lstStyle>
            <a:lvl1pPr marL="0" indent="0" algn="l" defTabSz="457200" rtl="0" eaLnBrk="1" latinLnBrk="0" hangingPunct="1">
              <a:lnSpc>
                <a:spcPct val="100000"/>
              </a:lnSpc>
              <a:buNone/>
              <a:defRPr lang="en-GB" sz="1200" b="1" i="0" kern="1200" dirty="0" smtClean="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GB"/>
              <a:t>Click to edit Master text styles</a:t>
            </a:r>
          </a:p>
        </p:txBody>
      </p:sp>
      <p:sp>
        <p:nvSpPr>
          <p:cNvPr id="24" name="Text Placeholder 4">
            <a:extLst>
              <a:ext uri="{FF2B5EF4-FFF2-40B4-BE49-F238E27FC236}">
                <a16:creationId xmlns:a16="http://schemas.microsoft.com/office/drawing/2014/main" id="{20A30BD9-198E-AF46-BBCA-A7D8905745EF}"/>
              </a:ext>
            </a:extLst>
          </p:cNvPr>
          <p:cNvSpPr>
            <a:spLocks noGrp="1"/>
          </p:cNvSpPr>
          <p:nvPr>
            <p:ph type="body" sz="quarter" idx="16"/>
          </p:nvPr>
        </p:nvSpPr>
        <p:spPr>
          <a:xfrm>
            <a:off x="5618184" y="3479236"/>
            <a:ext cx="1743880" cy="612720"/>
          </a:xfrm>
        </p:spPr>
        <p:txBody>
          <a:bodyPr anchor="t"/>
          <a:lstStyle>
            <a:lvl1pPr marL="0" indent="0" algn="l" defTabSz="457200" rtl="0" eaLnBrk="1" latinLnBrk="0" hangingPunct="1">
              <a:lnSpc>
                <a:spcPts val="1400"/>
              </a:lnSpc>
              <a:buNone/>
              <a:defRPr lang="en-GB" sz="1000" b="0" i="0" kern="1200" dirty="0" smtClean="0">
                <a:solidFill>
                  <a:schemeClr val="tx2"/>
                </a:solidFill>
                <a:latin typeface="Polaris Book Italic" panose="02000000000000000000" pitchFamily="2" charset="0"/>
                <a:ea typeface="Polaris Book Italic" panose="02000000000000000000" pitchFamily="2" charset="0"/>
                <a:cs typeface="Polaris Book Italic" panose="02000000000000000000" pitchFamily="2" charset="0"/>
              </a:defRPr>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GB"/>
              <a:t>Click to edit Master text styles</a:t>
            </a:r>
          </a:p>
        </p:txBody>
      </p:sp>
      <p:cxnSp>
        <p:nvCxnSpPr>
          <p:cNvPr id="25" name="Straight Connector 24">
            <a:extLst>
              <a:ext uri="{FF2B5EF4-FFF2-40B4-BE49-F238E27FC236}">
                <a16:creationId xmlns:a16="http://schemas.microsoft.com/office/drawing/2014/main" id="{CC6F1F7F-F0C9-B649-AAAF-A476A385F2D0}"/>
              </a:ext>
            </a:extLst>
          </p:cNvPr>
          <p:cNvCxnSpPr/>
          <p:nvPr userDrawn="1"/>
        </p:nvCxnSpPr>
        <p:spPr>
          <a:xfrm>
            <a:off x="5478709" y="3231363"/>
            <a:ext cx="0" cy="80010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Right Triangle 16">
            <a:extLst>
              <a:ext uri="{FF2B5EF4-FFF2-40B4-BE49-F238E27FC236}">
                <a16:creationId xmlns:a16="http://schemas.microsoft.com/office/drawing/2014/main" id="{A6FE59FA-834F-3943-84CB-0C286E84029B}"/>
              </a:ext>
            </a:extLst>
          </p:cNvPr>
          <p:cNvSpPr/>
          <p:nvPr userDrawn="1"/>
        </p:nvSpPr>
        <p:spPr>
          <a:xfrm flipH="1">
            <a:off x="4368800" y="6654800"/>
            <a:ext cx="3403600" cy="34036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791D27F6-E58C-6840-B63F-021DB5423949}"/>
              </a:ext>
            </a:extLst>
          </p:cNvPr>
          <p:cNvPicPr>
            <a:picLocks noChangeAspect="1"/>
          </p:cNvPicPr>
          <p:nvPr userDrawn="1"/>
        </p:nvPicPr>
        <p:blipFill>
          <a:blip r:embed="rId2"/>
          <a:stretch>
            <a:fillRect/>
          </a:stretch>
        </p:blipFill>
        <p:spPr>
          <a:xfrm>
            <a:off x="6009057" y="8987364"/>
            <a:ext cx="1487943" cy="795636"/>
          </a:xfrm>
          <a:prstGeom prst="rect">
            <a:avLst/>
          </a:prstGeom>
        </p:spPr>
      </p:pic>
      <p:sp>
        <p:nvSpPr>
          <p:cNvPr id="20" name="Right Triangle 19">
            <a:extLst>
              <a:ext uri="{FF2B5EF4-FFF2-40B4-BE49-F238E27FC236}">
                <a16:creationId xmlns:a16="http://schemas.microsoft.com/office/drawing/2014/main" id="{50505A70-FB65-4046-84BE-D4FD7227F054}"/>
              </a:ext>
            </a:extLst>
          </p:cNvPr>
          <p:cNvSpPr/>
          <p:nvPr userDrawn="1"/>
        </p:nvSpPr>
        <p:spPr>
          <a:xfrm rot="5400000">
            <a:off x="-4933" y="0"/>
            <a:ext cx="1758419" cy="1758419"/>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A54A68B5-0176-9441-834C-585B75F1E659}"/>
              </a:ext>
            </a:extLst>
          </p:cNvPr>
          <p:cNvSpPr>
            <a:spLocks noGrp="1"/>
          </p:cNvSpPr>
          <p:nvPr>
            <p:ph type="title" hasCustomPrompt="1"/>
          </p:nvPr>
        </p:nvSpPr>
        <p:spPr>
          <a:xfrm>
            <a:off x="658383" y="687383"/>
            <a:ext cx="4248596" cy="1151402"/>
          </a:xfrm>
          <a:noFill/>
        </p:spPr>
        <p:txBody>
          <a:bodyPr anchor="b" anchorCtr="0"/>
          <a:lstStyle>
            <a:lvl1pPr>
              <a:defRPr sz="4000" spc="-80" baseline="0">
                <a:solidFill>
                  <a:schemeClr val="bg1"/>
                </a:solidFill>
              </a:defRPr>
            </a:lvl1pPr>
          </a:lstStyle>
          <a:p>
            <a:r>
              <a:rPr lang="en-GB"/>
              <a:t>Your multiple </a:t>
            </a:r>
            <a:br>
              <a:rPr lang="en-GB"/>
            </a:br>
            <a:r>
              <a:rPr lang="en-GB"/>
              <a:t>lined headline</a:t>
            </a:r>
            <a:endParaRPr lang="en-US"/>
          </a:p>
        </p:txBody>
      </p:sp>
      <p:sp>
        <p:nvSpPr>
          <p:cNvPr id="22" name="Subtitle 2">
            <a:extLst>
              <a:ext uri="{FF2B5EF4-FFF2-40B4-BE49-F238E27FC236}">
                <a16:creationId xmlns:a16="http://schemas.microsoft.com/office/drawing/2014/main" id="{B2CE86B0-B923-DF45-A7CB-9A8D8B069668}"/>
              </a:ext>
            </a:extLst>
          </p:cNvPr>
          <p:cNvSpPr>
            <a:spLocks noGrp="1"/>
          </p:cNvSpPr>
          <p:nvPr>
            <p:ph type="subTitle" idx="17" hasCustomPrompt="1"/>
          </p:nvPr>
        </p:nvSpPr>
        <p:spPr>
          <a:xfrm>
            <a:off x="648001" y="1758419"/>
            <a:ext cx="4248596" cy="411628"/>
          </a:xfrm>
        </p:spPr>
        <p:txBody>
          <a:bodyPr/>
          <a:lstStyle>
            <a:lvl1pPr marL="0" indent="0" algn="l">
              <a:lnSpc>
                <a:spcPct val="100000"/>
              </a:lnSpc>
              <a:buNone/>
              <a:defRPr sz="4500">
                <a:solidFill>
                  <a:schemeClr val="accent3"/>
                </a:solidFill>
                <a:latin typeface="MFT Perfected" panose="03060602030307070804" pitchFamily="66" charset="77"/>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GB"/>
              <a:t>goes here…</a:t>
            </a:r>
            <a:endParaRPr lang="en-US"/>
          </a:p>
        </p:txBody>
      </p:sp>
      <p:sp>
        <p:nvSpPr>
          <p:cNvPr id="6" name="Picture Placeholder 5">
            <a:extLst>
              <a:ext uri="{FF2B5EF4-FFF2-40B4-BE49-F238E27FC236}">
                <a16:creationId xmlns:a16="http://schemas.microsoft.com/office/drawing/2014/main" id="{509D5DB3-609F-0E40-BEAB-7CF50CBF1CAE}"/>
              </a:ext>
            </a:extLst>
          </p:cNvPr>
          <p:cNvSpPr>
            <a:spLocks noGrp="1"/>
          </p:cNvSpPr>
          <p:nvPr>
            <p:ph type="pic" sz="quarter" idx="18"/>
          </p:nvPr>
        </p:nvSpPr>
        <p:spPr>
          <a:xfrm>
            <a:off x="5478709" y="-1"/>
            <a:ext cx="2293690" cy="2786625"/>
          </a:xfrm>
        </p:spPr>
        <p:txBody>
          <a:bodyPr/>
          <a:lstStyle>
            <a:lvl1pPr algn="ctr">
              <a:defRPr>
                <a:solidFill>
                  <a:schemeClr val="bg1"/>
                </a:solidFill>
                <a:latin typeface="+mn-lt"/>
              </a:defRPr>
            </a:lvl1pPr>
          </a:lstStyle>
          <a:p>
            <a:endParaRPr lang="en-US"/>
          </a:p>
        </p:txBody>
      </p:sp>
      <p:pic>
        <p:nvPicPr>
          <p:cNvPr id="4" name="Picture 3" descr="A blue and white logo&#10;&#10;Description automatically generated">
            <a:extLst>
              <a:ext uri="{FF2B5EF4-FFF2-40B4-BE49-F238E27FC236}">
                <a16:creationId xmlns:a16="http://schemas.microsoft.com/office/drawing/2014/main" id="{6E4E87BD-25BC-B9F8-3429-1A72275AAE98}"/>
              </a:ext>
            </a:extLst>
          </p:cNvPr>
          <p:cNvPicPr>
            <a:picLocks noChangeAspect="1"/>
          </p:cNvPicPr>
          <p:nvPr userDrawn="1"/>
        </p:nvPicPr>
        <p:blipFill>
          <a:blip r:embed="rId3"/>
          <a:stretch>
            <a:fillRect/>
          </a:stretch>
        </p:blipFill>
        <p:spPr>
          <a:xfrm>
            <a:off x="275400" y="9425114"/>
            <a:ext cx="1572678" cy="289112"/>
          </a:xfrm>
          <a:prstGeom prst="rect">
            <a:avLst/>
          </a:prstGeom>
        </p:spPr>
      </p:pic>
    </p:spTree>
    <p:extLst>
      <p:ext uri="{BB962C8B-B14F-4D97-AF65-F5344CB8AC3E}">
        <p14:creationId xmlns:p14="http://schemas.microsoft.com/office/powerpoint/2010/main" val="3199226100"/>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A">
    <p:bg>
      <p:bgPr>
        <a:solidFill>
          <a:schemeClr val="bg1"/>
        </a:solidFill>
        <a:effectLst/>
      </p:bgPr>
    </p:bg>
    <p:spTree>
      <p:nvGrpSpPr>
        <p:cNvPr id="1" name=""/>
        <p:cNvGrpSpPr/>
        <p:nvPr/>
      </p:nvGrpSpPr>
      <p:grpSpPr>
        <a:xfrm>
          <a:off x="0" y="0"/>
          <a:ext cx="0" cy="0"/>
          <a:chOff x="0" y="0"/>
          <a:chExt cx="0" cy="0"/>
        </a:xfrm>
      </p:grpSpPr>
      <p:sp>
        <p:nvSpPr>
          <p:cNvPr id="26" name="Right Triangle 25">
            <a:extLst>
              <a:ext uri="{FF2B5EF4-FFF2-40B4-BE49-F238E27FC236}">
                <a16:creationId xmlns:a16="http://schemas.microsoft.com/office/drawing/2014/main" id="{80F68BA5-C68C-F345-9682-338C52807CA2}"/>
              </a:ext>
            </a:extLst>
          </p:cNvPr>
          <p:cNvSpPr/>
          <p:nvPr userDrawn="1"/>
        </p:nvSpPr>
        <p:spPr>
          <a:xfrm rot="5400000">
            <a:off x="0" y="3600"/>
            <a:ext cx="2322000" cy="232200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Triangle 13">
            <a:extLst>
              <a:ext uri="{FF2B5EF4-FFF2-40B4-BE49-F238E27FC236}">
                <a16:creationId xmlns:a16="http://schemas.microsoft.com/office/drawing/2014/main" id="{D2C0F680-9F47-A343-A635-044EC72A40C1}"/>
              </a:ext>
            </a:extLst>
          </p:cNvPr>
          <p:cNvSpPr/>
          <p:nvPr userDrawn="1"/>
        </p:nvSpPr>
        <p:spPr>
          <a:xfrm flipH="1">
            <a:off x="4368800" y="6654800"/>
            <a:ext cx="3403600" cy="34036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658383" y="604394"/>
            <a:ext cx="6660738" cy="1151402"/>
          </a:xfrm>
        </p:spPr>
        <p:txBody>
          <a:bodyPr anchor="b" anchorCtr="0"/>
          <a:lstStyle>
            <a:lvl1pPr>
              <a:defRPr sz="4000" spc="-80" baseline="0"/>
            </a:lvl1pPr>
          </a:lstStyle>
          <a:p>
            <a:r>
              <a:rPr lang="en-GB"/>
              <a:t>Your multiple </a:t>
            </a:r>
            <a:br>
              <a:rPr lang="en-GB"/>
            </a:br>
            <a:r>
              <a:rPr lang="en-GB"/>
              <a:t>lined headline</a:t>
            </a:r>
            <a:endParaRPr lang="en-US"/>
          </a:p>
        </p:txBody>
      </p:sp>
      <p:sp>
        <p:nvSpPr>
          <p:cNvPr id="3" name="Content Placeholder 2"/>
          <p:cNvSpPr>
            <a:spLocks noGrp="1"/>
          </p:cNvSpPr>
          <p:nvPr>
            <p:ph idx="1"/>
          </p:nvPr>
        </p:nvSpPr>
        <p:spPr>
          <a:xfrm>
            <a:off x="648000" y="2714543"/>
            <a:ext cx="4511221" cy="6272821"/>
          </a:xfrm>
        </p:spPr>
        <p:txBody>
          <a:bodyPr/>
          <a:lstStyle>
            <a:lvl1pPr>
              <a:spcAft>
                <a:spcPts val="0"/>
              </a:spcAft>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Subtitle 2">
            <a:extLst>
              <a:ext uri="{FF2B5EF4-FFF2-40B4-BE49-F238E27FC236}">
                <a16:creationId xmlns:a16="http://schemas.microsoft.com/office/drawing/2014/main" id="{D296BADB-80E8-C84C-9F7F-F372B37E45C7}"/>
              </a:ext>
            </a:extLst>
          </p:cNvPr>
          <p:cNvSpPr>
            <a:spLocks noGrp="1"/>
          </p:cNvSpPr>
          <p:nvPr>
            <p:ph type="subTitle" idx="17" hasCustomPrompt="1"/>
          </p:nvPr>
        </p:nvSpPr>
        <p:spPr>
          <a:xfrm>
            <a:off x="648000" y="1675430"/>
            <a:ext cx="6671121" cy="411628"/>
          </a:xfrm>
        </p:spPr>
        <p:txBody>
          <a:bodyPr/>
          <a:lstStyle>
            <a:lvl1pPr marL="0" indent="0" algn="l">
              <a:lnSpc>
                <a:spcPct val="100000"/>
              </a:lnSpc>
              <a:buNone/>
              <a:defRPr sz="4500">
                <a:solidFill>
                  <a:schemeClr val="accent2"/>
                </a:solidFill>
                <a:latin typeface="MFT Perfected" panose="03060602030307070804" pitchFamily="66" charset="77"/>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GB"/>
              <a:t>goes here…</a:t>
            </a:r>
            <a:endParaRPr lang="en-US"/>
          </a:p>
        </p:txBody>
      </p:sp>
      <p:sp>
        <p:nvSpPr>
          <p:cNvPr id="9" name="Text Placeholder 4">
            <a:extLst>
              <a:ext uri="{FF2B5EF4-FFF2-40B4-BE49-F238E27FC236}">
                <a16:creationId xmlns:a16="http://schemas.microsoft.com/office/drawing/2014/main" id="{0764CE46-10A8-4847-B714-F47289D140D1}"/>
              </a:ext>
            </a:extLst>
          </p:cNvPr>
          <p:cNvSpPr>
            <a:spLocks noGrp="1"/>
          </p:cNvSpPr>
          <p:nvPr>
            <p:ph type="body" sz="quarter" idx="15"/>
          </p:nvPr>
        </p:nvSpPr>
        <p:spPr>
          <a:xfrm>
            <a:off x="5618184" y="2714543"/>
            <a:ext cx="1700938" cy="220946"/>
          </a:xfrm>
        </p:spPr>
        <p:txBody>
          <a:bodyPr anchor="t"/>
          <a:lstStyle>
            <a:lvl1pPr marL="0" indent="0" algn="l" defTabSz="457200" rtl="0" eaLnBrk="1" latinLnBrk="0" hangingPunct="1">
              <a:lnSpc>
                <a:spcPct val="100000"/>
              </a:lnSpc>
              <a:buNone/>
              <a:defRPr lang="en-GB" sz="1200" b="1" i="0" kern="1200" dirty="0" smtClean="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GB"/>
              <a:t>Click to edit Master text styles</a:t>
            </a:r>
          </a:p>
        </p:txBody>
      </p:sp>
      <p:sp>
        <p:nvSpPr>
          <p:cNvPr id="11" name="Text Placeholder 4">
            <a:extLst>
              <a:ext uri="{FF2B5EF4-FFF2-40B4-BE49-F238E27FC236}">
                <a16:creationId xmlns:a16="http://schemas.microsoft.com/office/drawing/2014/main" id="{3A58928A-66F4-B74C-8A30-28831CBB8FB6}"/>
              </a:ext>
            </a:extLst>
          </p:cNvPr>
          <p:cNvSpPr>
            <a:spLocks noGrp="1"/>
          </p:cNvSpPr>
          <p:nvPr>
            <p:ph type="body" sz="quarter" idx="16"/>
          </p:nvPr>
        </p:nvSpPr>
        <p:spPr>
          <a:xfrm>
            <a:off x="5618184" y="2975245"/>
            <a:ext cx="1700938" cy="612720"/>
          </a:xfrm>
        </p:spPr>
        <p:txBody>
          <a:bodyPr anchor="t"/>
          <a:lstStyle>
            <a:lvl1pPr marL="0" indent="0" algn="l" defTabSz="457200" rtl="0" eaLnBrk="1" latinLnBrk="0" hangingPunct="1">
              <a:lnSpc>
                <a:spcPts val="1400"/>
              </a:lnSpc>
              <a:buNone/>
              <a:defRPr lang="en-GB" sz="1000" b="0" i="0" kern="1200" dirty="0" smtClean="0">
                <a:solidFill>
                  <a:schemeClr val="tx2"/>
                </a:solidFill>
                <a:latin typeface="Polaris Book Italic" panose="02000000000000000000" pitchFamily="2" charset="0"/>
                <a:ea typeface="Polaris Book Italic" panose="02000000000000000000" pitchFamily="2" charset="0"/>
                <a:cs typeface="Polaris Book Italic" panose="02000000000000000000" pitchFamily="2" charset="0"/>
              </a:defRPr>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GB"/>
              <a:t>Click to edit Master text styles</a:t>
            </a:r>
          </a:p>
        </p:txBody>
      </p:sp>
      <p:cxnSp>
        <p:nvCxnSpPr>
          <p:cNvPr id="13" name="Straight Connector 12">
            <a:extLst>
              <a:ext uri="{FF2B5EF4-FFF2-40B4-BE49-F238E27FC236}">
                <a16:creationId xmlns:a16="http://schemas.microsoft.com/office/drawing/2014/main" id="{4CC551C5-8978-B344-860F-7D008303FE07}"/>
              </a:ext>
            </a:extLst>
          </p:cNvPr>
          <p:cNvCxnSpPr/>
          <p:nvPr userDrawn="1"/>
        </p:nvCxnSpPr>
        <p:spPr>
          <a:xfrm>
            <a:off x="5478709" y="2727372"/>
            <a:ext cx="0" cy="80010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0B9A868-2836-0C49-8128-7E48E9202F85}"/>
              </a:ext>
            </a:extLst>
          </p:cNvPr>
          <p:cNvPicPr>
            <a:picLocks noChangeAspect="1"/>
          </p:cNvPicPr>
          <p:nvPr userDrawn="1"/>
        </p:nvPicPr>
        <p:blipFill>
          <a:blip r:embed="rId2"/>
          <a:stretch>
            <a:fillRect/>
          </a:stretch>
        </p:blipFill>
        <p:spPr>
          <a:xfrm>
            <a:off x="6009057" y="8987364"/>
            <a:ext cx="1487943" cy="795636"/>
          </a:xfrm>
          <a:prstGeom prst="rect">
            <a:avLst/>
          </a:prstGeom>
        </p:spPr>
      </p:pic>
      <p:pic>
        <p:nvPicPr>
          <p:cNvPr id="4" name="Picture 3" descr="A blue and white logo&#10;&#10;Description automatically generated">
            <a:extLst>
              <a:ext uri="{FF2B5EF4-FFF2-40B4-BE49-F238E27FC236}">
                <a16:creationId xmlns:a16="http://schemas.microsoft.com/office/drawing/2014/main" id="{23DFC6B3-D2AB-398B-2A4E-B169F58BBA0B}"/>
              </a:ext>
            </a:extLst>
          </p:cNvPr>
          <p:cNvPicPr>
            <a:picLocks noChangeAspect="1"/>
          </p:cNvPicPr>
          <p:nvPr userDrawn="1"/>
        </p:nvPicPr>
        <p:blipFill>
          <a:blip r:embed="rId3"/>
          <a:stretch>
            <a:fillRect/>
          </a:stretch>
        </p:blipFill>
        <p:spPr>
          <a:xfrm>
            <a:off x="275400" y="9425114"/>
            <a:ext cx="1572678" cy="289112"/>
          </a:xfrm>
          <a:prstGeom prst="rect">
            <a:avLst/>
          </a:prstGeom>
        </p:spPr>
      </p:pic>
    </p:spTree>
    <p:extLst>
      <p:ext uri="{BB962C8B-B14F-4D97-AF65-F5344CB8AC3E}">
        <p14:creationId xmlns:p14="http://schemas.microsoft.com/office/powerpoint/2010/main" val="12096111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8000" y="684001"/>
            <a:ext cx="6703695" cy="1257922"/>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648000" y="2325600"/>
            <a:ext cx="6703695" cy="6381962"/>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534353" y="9574306"/>
            <a:ext cx="1748790" cy="283860"/>
          </a:xfrm>
          <a:prstGeom prst="rect">
            <a:avLst/>
          </a:prstGeom>
        </p:spPr>
        <p:txBody>
          <a:bodyPr vert="horz" lIns="0" tIns="0" rIns="0" bIns="0" rtlCol="0" anchor="ctr">
            <a:noAutofit/>
          </a:bodyPr>
          <a:lstStyle>
            <a:lvl1pPr algn="l">
              <a:defRPr sz="1000">
                <a:solidFill>
                  <a:schemeClr val="tx2"/>
                </a:solidFill>
              </a:defRPr>
            </a:lvl1pPr>
          </a:lstStyle>
          <a:p>
            <a:fld id="{F1842087-B9A1-1041-AFBE-7388DD92C497}" type="datetimeFigureOut">
              <a:rPr lang="en-GB" smtClean="0"/>
              <a:pPr/>
              <a:t>18/07/2025</a:t>
            </a:fld>
            <a:endParaRPr lang="en-GB"/>
          </a:p>
        </p:txBody>
      </p:sp>
      <p:sp>
        <p:nvSpPr>
          <p:cNvPr id="5" name="Footer Placeholder 4"/>
          <p:cNvSpPr>
            <a:spLocks noGrp="1"/>
          </p:cNvSpPr>
          <p:nvPr>
            <p:ph type="ftr" sz="quarter" idx="3"/>
          </p:nvPr>
        </p:nvSpPr>
        <p:spPr>
          <a:xfrm>
            <a:off x="2574608" y="9574306"/>
            <a:ext cx="2623185" cy="283860"/>
          </a:xfrm>
          <a:prstGeom prst="rect">
            <a:avLst/>
          </a:prstGeom>
        </p:spPr>
        <p:txBody>
          <a:bodyPr vert="horz" lIns="0" tIns="0" rIns="0" bIns="0" rtlCol="0" anchor="ctr">
            <a:noAutofit/>
          </a:bodyPr>
          <a:lstStyle>
            <a:lvl1pPr algn="ctr">
              <a:defRPr sz="1000">
                <a:solidFill>
                  <a:schemeClr val="tx2"/>
                </a:solidFill>
              </a:defRPr>
            </a:lvl1pPr>
          </a:lstStyle>
          <a:p>
            <a:endParaRPr lang="en-GB"/>
          </a:p>
        </p:txBody>
      </p:sp>
      <p:sp>
        <p:nvSpPr>
          <p:cNvPr id="6" name="Slide Number Placeholder 5"/>
          <p:cNvSpPr>
            <a:spLocks noGrp="1"/>
          </p:cNvSpPr>
          <p:nvPr>
            <p:ph type="sldNum" sz="quarter" idx="4"/>
          </p:nvPr>
        </p:nvSpPr>
        <p:spPr>
          <a:xfrm>
            <a:off x="5489258" y="9574306"/>
            <a:ext cx="1748790" cy="283860"/>
          </a:xfrm>
          <a:prstGeom prst="rect">
            <a:avLst/>
          </a:prstGeom>
        </p:spPr>
        <p:txBody>
          <a:bodyPr vert="horz" lIns="0" tIns="0" rIns="0" bIns="0" rtlCol="0" anchor="ctr">
            <a:noAutofit/>
          </a:bodyPr>
          <a:lstStyle>
            <a:lvl1pPr algn="r">
              <a:defRPr sz="1000">
                <a:solidFill>
                  <a:schemeClr val="tx2"/>
                </a:solidFill>
              </a:defRPr>
            </a:lvl1pPr>
          </a:lstStyle>
          <a:p>
            <a:fld id="{6E11999A-9787-764A-A6CA-96FE458BF358}" type="slidenum">
              <a:rPr lang="en-GB" smtClean="0"/>
              <a:pPr/>
              <a:t>‹#›</a:t>
            </a:fld>
            <a:endParaRPr lang="en-GB"/>
          </a:p>
        </p:txBody>
      </p:sp>
    </p:spTree>
    <p:extLst>
      <p:ext uri="{BB962C8B-B14F-4D97-AF65-F5344CB8AC3E}">
        <p14:creationId xmlns:p14="http://schemas.microsoft.com/office/powerpoint/2010/main" val="2188165881"/>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777240" rtl="0" eaLnBrk="1" latinLnBrk="0" hangingPunct="1">
        <a:lnSpc>
          <a:spcPct val="90000"/>
        </a:lnSpc>
        <a:spcBef>
          <a:spcPct val="0"/>
        </a:spcBef>
        <a:buNone/>
        <a:defRPr sz="3740" kern="1200">
          <a:solidFill>
            <a:schemeClr val="accent1"/>
          </a:solidFill>
          <a:latin typeface="+mj-lt"/>
          <a:ea typeface="+mj-ea"/>
          <a:cs typeface="+mj-cs"/>
        </a:defRPr>
      </a:lvl1pPr>
    </p:titleStyle>
    <p:bodyStyle>
      <a:lvl1pPr marL="0" indent="0" algn="l" defTabSz="777240" rtl="0" eaLnBrk="1" latinLnBrk="0" hangingPunct="1">
        <a:lnSpc>
          <a:spcPts val="2000"/>
        </a:lnSpc>
        <a:spcBef>
          <a:spcPts val="0"/>
        </a:spcBef>
        <a:spcAft>
          <a:spcPts val="0"/>
        </a:spcAft>
        <a:buFont typeface="Arial" panose="020B0604020202020204" pitchFamily="34" charset="0"/>
        <a:buNone/>
        <a:defRPr sz="1600" kern="1200">
          <a:solidFill>
            <a:schemeClr val="accent1"/>
          </a:solidFill>
          <a:latin typeface="+mj-lt"/>
          <a:ea typeface="+mn-ea"/>
          <a:cs typeface="+mn-cs"/>
        </a:defRPr>
      </a:lvl1pPr>
      <a:lvl2pPr marL="0" indent="0" algn="l" defTabSz="777240" rtl="0" eaLnBrk="1" latinLnBrk="0" hangingPunct="1">
        <a:lnSpc>
          <a:spcPct val="100000"/>
        </a:lnSpc>
        <a:spcBef>
          <a:spcPts val="1200"/>
        </a:spcBef>
        <a:spcAft>
          <a:spcPts val="200"/>
        </a:spcAft>
        <a:buFont typeface="Arial" panose="020B0604020202020204" pitchFamily="34" charset="0"/>
        <a:buNone/>
        <a:defRPr sz="1200" b="1" i="0" kern="120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2pPr>
      <a:lvl3pPr marL="0" indent="0" algn="l" defTabSz="777240" rtl="0" eaLnBrk="1" latinLnBrk="0" hangingPunct="1">
        <a:lnSpc>
          <a:spcPts val="1400"/>
        </a:lnSpc>
        <a:spcBef>
          <a:spcPts val="0"/>
        </a:spcBef>
        <a:buFont typeface="Arial" panose="020B0604020202020204" pitchFamily="34" charset="0"/>
        <a:buNone/>
        <a:defRPr sz="1000" kern="1200">
          <a:solidFill>
            <a:schemeClr val="tx2"/>
          </a:solidFill>
          <a:latin typeface="+mn-lt"/>
          <a:ea typeface="+mn-ea"/>
          <a:cs typeface="+mn-cs"/>
        </a:defRPr>
      </a:lvl3pPr>
      <a:lvl4pPr marL="180000" indent="-180000" algn="l" defTabSz="777240" rtl="0" eaLnBrk="1" latinLnBrk="0" hangingPunct="1">
        <a:lnSpc>
          <a:spcPts val="1400"/>
        </a:lnSpc>
        <a:spcBef>
          <a:spcPts val="0"/>
        </a:spcBef>
        <a:buClr>
          <a:schemeClr val="accent2"/>
        </a:buClr>
        <a:buFont typeface="Wingdings" pitchFamily="2" charset="2"/>
        <a:buChar char="§"/>
        <a:defRPr sz="1000" kern="1200">
          <a:solidFill>
            <a:schemeClr val="tx2"/>
          </a:solidFill>
          <a:latin typeface="+mn-lt"/>
          <a:ea typeface="+mn-ea"/>
          <a:cs typeface="+mn-cs"/>
        </a:defRPr>
      </a:lvl4pPr>
      <a:lvl5pPr marL="180000" indent="0" algn="l" defTabSz="777240" rtl="0" eaLnBrk="1" latinLnBrk="0" hangingPunct="1">
        <a:lnSpc>
          <a:spcPts val="1400"/>
        </a:lnSpc>
        <a:spcBef>
          <a:spcPts val="0"/>
        </a:spcBef>
        <a:buFont typeface="Arial" panose="020B0604020202020204" pitchFamily="34" charset="0"/>
        <a:buNone/>
        <a:defRPr sz="1000" kern="1200">
          <a:solidFill>
            <a:schemeClr val="tx2"/>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68">
          <p15:clr>
            <a:srgbClr val="F26B43"/>
          </p15:clr>
        </p15:guide>
        <p15:guide id="2" pos="24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2DABE2-71BA-1283-7343-F041F09B50B3}"/>
              </a:ext>
            </a:extLst>
          </p:cNvPr>
          <p:cNvCxnSpPr/>
          <p:nvPr/>
        </p:nvCxnSpPr>
        <p:spPr>
          <a:xfrm>
            <a:off x="5478709" y="3907065"/>
            <a:ext cx="0" cy="80010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60881B70-83B0-4835-3D1B-A8AAA9323DE0}"/>
              </a:ext>
            </a:extLst>
          </p:cNvPr>
          <p:cNvSpPr>
            <a:spLocks noGrp="1"/>
          </p:cNvSpPr>
          <p:nvPr>
            <p:ph type="title"/>
          </p:nvPr>
        </p:nvSpPr>
        <p:spPr>
          <a:xfrm>
            <a:off x="658383" y="510704"/>
            <a:ext cx="6660738" cy="1151402"/>
          </a:xfrm>
        </p:spPr>
        <p:txBody>
          <a:bodyPr/>
          <a:lstStyle/>
          <a:p>
            <a:r>
              <a:rPr lang="en-US" sz="3500" dirty="0"/>
              <a:t>Provide Cover </a:t>
            </a:r>
            <a:endParaRPr lang="en-US" sz="3500" dirty="0">
              <a:solidFill>
                <a:srgbClr val="FF0000"/>
              </a:solidFill>
            </a:endParaRPr>
          </a:p>
        </p:txBody>
      </p:sp>
      <p:sp>
        <p:nvSpPr>
          <p:cNvPr id="16" name="Content Placeholder 4">
            <a:extLst>
              <a:ext uri="{FF2B5EF4-FFF2-40B4-BE49-F238E27FC236}">
                <a16:creationId xmlns:a16="http://schemas.microsoft.com/office/drawing/2014/main" id="{538CF55C-6E59-8C20-C1E5-C8726B27B515}"/>
              </a:ext>
            </a:extLst>
          </p:cNvPr>
          <p:cNvSpPr>
            <a:spLocks noGrp="1"/>
          </p:cNvSpPr>
          <p:nvPr>
            <p:ph idx="1"/>
          </p:nvPr>
        </p:nvSpPr>
        <p:spPr>
          <a:xfrm>
            <a:off x="594685" y="2462683"/>
            <a:ext cx="4717215" cy="6938894"/>
          </a:xfrm>
        </p:spPr>
        <p:txBody>
          <a:bodyPr vert="horz" lIns="0" tIns="0" rIns="0" bIns="0" rtlCol="0" anchor="t">
            <a:noAutofit/>
          </a:bodyPr>
          <a:lstStyle/>
          <a:p>
            <a:r>
              <a:rPr lang="en-US" sz="1400" dirty="0"/>
              <a:t>Noticing signs of stress in yourself and others? It may be time to use a Cover action to address stress reactions before they get worse.</a:t>
            </a:r>
          </a:p>
          <a:p>
            <a:endParaRPr lang="en-US" sz="1400" dirty="0">
              <a:solidFill>
                <a:srgbClr val="00B0F0"/>
              </a:solidFill>
            </a:endParaRPr>
          </a:p>
          <a:p>
            <a:pPr>
              <a:lnSpc>
                <a:spcPct val="100000"/>
              </a:lnSpc>
              <a:spcAft>
                <a:spcPts val="600"/>
              </a:spcAft>
            </a:pPr>
            <a:r>
              <a:rPr lang="en-US" sz="1400" b="1" dirty="0">
                <a:solidFill>
                  <a:srgbClr val="00B0F0"/>
                </a:solidFill>
              </a:rPr>
              <a:t>Immediate Actions: </a:t>
            </a:r>
          </a:p>
          <a:p>
            <a:pPr>
              <a:lnSpc>
                <a:spcPct val="100000"/>
              </a:lnSpc>
              <a:spcAft>
                <a:spcPts val="600"/>
              </a:spcAft>
            </a:pPr>
            <a:r>
              <a:rPr lang="en-US" altLang="en-US" sz="1400" b="1" dirty="0">
                <a:solidFill>
                  <a:schemeClr val="tx2"/>
                </a:solidFill>
              </a:rPr>
              <a:t>Verbal</a:t>
            </a:r>
            <a:endParaRPr kumimoji="0" lang="en-US" altLang="en-US" sz="1400" b="1" i="0" u="none" strike="noStrike" cap="none" normalizeH="0" baseline="0" dirty="0">
              <a:ln>
                <a:noFill/>
              </a:ln>
              <a:solidFill>
                <a:schemeClr val="tx2"/>
              </a:solidFill>
              <a:effectLst/>
            </a:endParaRPr>
          </a:p>
          <a:p>
            <a:pPr marL="515620" indent="-171450" defTabSz="914400" eaLnBrk="0" fontAlgn="base" hangingPunct="0">
              <a:spcBef>
                <a:spcPct val="0"/>
              </a:spcBef>
              <a:spcAft>
                <a:spcPts val="1200"/>
              </a:spcAft>
              <a:buClr>
                <a:srgbClr val="00B0F0"/>
              </a:buClr>
              <a:buFont typeface="Arial" panose="020B0604020202020204" pitchFamily="34" charset="0"/>
              <a:buChar char="•"/>
            </a:pPr>
            <a:r>
              <a:rPr kumimoji="0" lang="en-US" altLang="en-US" sz="1400" i="0" u="none" strike="noStrike" cap="none" normalizeH="0" baseline="0" dirty="0">
                <a:ln>
                  <a:noFill/>
                </a:ln>
                <a:solidFill>
                  <a:schemeClr val="tx2"/>
                </a:solidFill>
                <a:effectLst/>
              </a:rPr>
              <a:t>Ask,  “</a:t>
            </a:r>
            <a:r>
              <a:rPr kumimoji="0" lang="en-US" altLang="en-US" sz="1400" i="1" u="none" strike="noStrike" cap="none" normalizeH="0" baseline="0" dirty="0">
                <a:ln>
                  <a:noFill/>
                </a:ln>
                <a:solidFill>
                  <a:schemeClr val="tx2"/>
                </a:solidFill>
                <a:effectLst/>
              </a:rPr>
              <a:t>Hey, how are you doing?  No, really, how are you doing?</a:t>
            </a:r>
            <a:r>
              <a:rPr kumimoji="0" lang="en-US" altLang="en-US" sz="1400" i="0" u="none" strike="noStrike" cap="none" normalizeH="0" baseline="0" dirty="0">
                <a:ln>
                  <a:noFill/>
                </a:ln>
                <a:solidFill>
                  <a:schemeClr val="tx2"/>
                </a:solidFill>
                <a:effectLst/>
              </a:rPr>
              <a:t>” then listen to </a:t>
            </a:r>
            <a:r>
              <a:rPr lang="en-US" altLang="en-US" sz="1400" dirty="0">
                <a:solidFill>
                  <a:schemeClr val="tx2"/>
                </a:solidFill>
              </a:rPr>
              <a:t>the</a:t>
            </a:r>
            <a:r>
              <a:rPr kumimoji="0" lang="en-US" altLang="en-US" sz="1400" i="0" u="none" strike="noStrike" cap="none" normalizeH="0" baseline="0" dirty="0">
                <a:ln>
                  <a:noFill/>
                </a:ln>
                <a:solidFill>
                  <a:schemeClr val="tx2"/>
                </a:solidFill>
                <a:effectLst/>
              </a:rPr>
              <a:t> answer.</a:t>
            </a:r>
            <a:endParaRPr lang="en-US" altLang="en-US" sz="1400" i="0" u="none" strike="noStrike" cap="none" normalizeH="0" baseline="0" dirty="0">
              <a:ln>
                <a:noFill/>
              </a:ln>
              <a:solidFill>
                <a:schemeClr val="tx2"/>
              </a:solidFill>
              <a:effectLst/>
            </a:endParaRPr>
          </a:p>
          <a:p>
            <a:pPr marL="515620" indent="-171450" defTabSz="914400" eaLnBrk="0" fontAlgn="base" hangingPunct="0">
              <a:spcBef>
                <a:spcPct val="0"/>
              </a:spcBef>
              <a:spcAft>
                <a:spcPts val="1200"/>
              </a:spcAft>
              <a:buClr>
                <a:srgbClr val="00B0F0"/>
              </a:buClr>
              <a:buFont typeface="Arial" panose="020B0604020202020204" pitchFamily="34" charset="0"/>
              <a:buChar char="•"/>
            </a:pPr>
            <a:r>
              <a:rPr lang="en-US" altLang="en-US" sz="1400" dirty="0">
                <a:solidFill>
                  <a:schemeClr val="tx2"/>
                </a:solidFill>
              </a:rPr>
              <a:t>Suggest a safe, calming activity.</a:t>
            </a:r>
          </a:p>
          <a:p>
            <a:pPr marL="515620" indent="-171450" defTabSz="914400" eaLnBrk="0" fontAlgn="base" hangingPunct="0">
              <a:spcBef>
                <a:spcPct val="0"/>
              </a:spcBef>
              <a:spcAft>
                <a:spcPts val="1200"/>
              </a:spcAft>
              <a:buClr>
                <a:srgbClr val="00B0F0"/>
              </a:buClr>
              <a:buFont typeface="Arial" panose="020B0604020202020204" pitchFamily="34" charset="0"/>
              <a:buChar char="•"/>
            </a:pPr>
            <a:r>
              <a:rPr kumimoji="0" lang="en-US" altLang="en-US" sz="1400" i="0" u="none" strike="noStrike" cap="none" normalizeH="0" baseline="0" dirty="0">
                <a:ln>
                  <a:noFill/>
                </a:ln>
                <a:solidFill>
                  <a:schemeClr val="tx2"/>
                </a:solidFill>
                <a:effectLst/>
              </a:rPr>
              <a:t>Ask, “</a:t>
            </a:r>
            <a:r>
              <a:rPr kumimoji="0" lang="en-US" altLang="en-US" sz="1400" i="1" u="none" strike="noStrike" cap="none" normalizeH="0" baseline="0" dirty="0">
                <a:ln>
                  <a:noFill/>
                </a:ln>
                <a:solidFill>
                  <a:schemeClr val="tx2"/>
                </a:solidFill>
                <a:effectLst/>
              </a:rPr>
              <a:t>how can I help?</a:t>
            </a:r>
            <a:r>
              <a:rPr kumimoji="0" lang="en-US" altLang="en-US" sz="1400" i="0" u="none" strike="noStrike" cap="none" normalizeH="0" baseline="0" dirty="0">
                <a:ln>
                  <a:noFill/>
                </a:ln>
                <a:solidFill>
                  <a:schemeClr val="tx2"/>
                </a:solidFill>
                <a:effectLst/>
              </a:rPr>
              <a:t>”</a:t>
            </a:r>
            <a:endParaRPr lang="en-US" altLang="en-US" sz="1400" i="0" u="none" strike="noStrike" cap="none" normalizeH="0" baseline="0" dirty="0">
              <a:ln>
                <a:noFill/>
              </a:ln>
              <a:solidFill>
                <a:schemeClr val="tx2"/>
              </a:solidFill>
              <a:effectLst/>
            </a:endParaRPr>
          </a:p>
          <a:p>
            <a:pPr marR="0" lvl="0" algn="l" defTabSz="914400" rtl="0" eaLnBrk="0" fontAlgn="base" latinLnBrk="0" hangingPunct="0">
              <a:lnSpc>
                <a:spcPct val="100000"/>
              </a:lnSpc>
              <a:spcBef>
                <a:spcPct val="0"/>
              </a:spcBef>
              <a:spcAft>
                <a:spcPts val="1200"/>
              </a:spcAft>
              <a:buClr>
                <a:srgbClr val="00B0F0"/>
              </a:buClr>
              <a:buSzTx/>
              <a:tabLst/>
            </a:pPr>
            <a:r>
              <a:rPr kumimoji="0" lang="en-US" altLang="en-US" sz="1400" b="1" i="0" u="none" strike="noStrike" cap="none" normalizeH="0" baseline="0" dirty="0">
                <a:ln>
                  <a:noFill/>
                </a:ln>
                <a:solidFill>
                  <a:schemeClr val="tx2"/>
                </a:solidFill>
                <a:effectLst/>
              </a:rPr>
              <a:t>Non-verbal: </a:t>
            </a:r>
          </a:p>
          <a:p>
            <a:pPr marL="51562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kumimoji="0" lang="en-US" altLang="en-US" sz="1400" i="0" u="none" strike="noStrike" cap="none" normalizeH="0" baseline="0" dirty="0">
                <a:ln>
                  <a:noFill/>
                </a:ln>
                <a:solidFill>
                  <a:schemeClr val="tx2"/>
                </a:solidFill>
                <a:effectLst/>
              </a:rPr>
              <a:t>Make eye contact during conversations.</a:t>
            </a:r>
            <a:endParaRPr lang="en-US" altLang="en-US" sz="1400" i="0" u="none" strike="noStrike" cap="none" normalizeH="0" baseline="0" dirty="0">
              <a:ln>
                <a:noFill/>
              </a:ln>
              <a:solidFill>
                <a:schemeClr val="tx2"/>
              </a:solidFill>
              <a:effectLst/>
            </a:endParaRPr>
          </a:p>
          <a:p>
            <a:pPr marL="51562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lang="en-US" altLang="en-US" sz="1400" dirty="0">
                <a:solidFill>
                  <a:schemeClr val="tx2"/>
                </a:solidFill>
              </a:rPr>
              <a:t>Stand or sit with an open posture, arms and legs uncrossed. Give them a little space or stand slightly to the side.</a:t>
            </a:r>
            <a:endParaRPr lang="en-US" altLang="en-US" sz="1400" i="0" u="none" strike="noStrike" cap="none" normalizeH="0" baseline="0" dirty="0">
              <a:ln>
                <a:noFill/>
              </a:ln>
              <a:solidFill>
                <a:schemeClr val="tx2"/>
              </a:solidFill>
              <a:effectLst/>
            </a:endParaRPr>
          </a:p>
          <a:p>
            <a:pPr defTabSz="914400" eaLnBrk="0" fontAlgn="base" hangingPunct="0">
              <a:lnSpc>
                <a:spcPct val="100000"/>
              </a:lnSpc>
              <a:spcBef>
                <a:spcPct val="0"/>
              </a:spcBef>
              <a:spcAft>
                <a:spcPts val="1200"/>
              </a:spcAft>
              <a:buClr>
                <a:srgbClr val="00B0F0"/>
              </a:buClr>
            </a:pPr>
            <a:r>
              <a:rPr lang="en-US" sz="1400" b="1" dirty="0">
                <a:solidFill>
                  <a:srgbClr val="00B0F0"/>
                </a:solidFill>
              </a:rPr>
              <a:t>Longer-term Actions:</a:t>
            </a:r>
          </a:p>
          <a:p>
            <a:pPr marL="171450" marR="0" lvl="0" indent="-171450" algn="l" defTabSz="914400" rtl="0" eaLnBrk="0" fontAlgn="base" latinLnBrk="0" hangingPunct="0">
              <a:lnSpc>
                <a:spcPct val="100000"/>
              </a:lnSpc>
              <a:spcBef>
                <a:spcPct val="0"/>
              </a:spcBef>
              <a:spcAft>
                <a:spcPts val="1200"/>
              </a:spcAft>
              <a:buClr>
                <a:srgbClr val="00B0F0"/>
              </a:buClr>
              <a:buSzTx/>
              <a:buFont typeface="Arial" panose="020B0604020202020204" pitchFamily="34" charset="0"/>
              <a:buChar char="•"/>
              <a:tabLst/>
            </a:pPr>
            <a:r>
              <a:rPr lang="en-US" altLang="en-US" sz="1400" dirty="0">
                <a:solidFill>
                  <a:schemeClr val="tx2"/>
                </a:solidFill>
              </a:rPr>
              <a:t>Check in regularly with a buddy</a:t>
            </a:r>
          </a:p>
          <a:p>
            <a:pPr marL="17145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lang="en-US" sz="1400" dirty="0">
                <a:solidFill>
                  <a:schemeClr val="tx2"/>
                </a:solidFill>
                <a:ea typeface="+mj-lt"/>
                <a:cs typeface="+mj-lt"/>
              </a:rPr>
              <a:t>Set and respect healthy boundaries</a:t>
            </a:r>
            <a:endParaRPr lang="en-US" altLang="en-US" sz="1400" dirty="0">
              <a:solidFill>
                <a:schemeClr val="tx2"/>
              </a:solidFill>
            </a:endParaRPr>
          </a:p>
          <a:p>
            <a:pPr marL="171450" indent="-171450" defTabSz="914400">
              <a:lnSpc>
                <a:spcPct val="100000"/>
              </a:lnSpc>
              <a:spcBef>
                <a:spcPct val="0"/>
              </a:spcBef>
              <a:spcAft>
                <a:spcPts val="1200"/>
              </a:spcAft>
              <a:buClr>
                <a:srgbClr val="00B0F0"/>
              </a:buClr>
              <a:buFont typeface="Arial" panose="020B0604020202020204" pitchFamily="34" charset="0"/>
              <a:buChar char="•"/>
            </a:pPr>
            <a:r>
              <a:rPr lang="en-US" altLang="en-US" sz="1400" dirty="0">
                <a:solidFill>
                  <a:schemeClr val="tx2"/>
                </a:solidFill>
              </a:rPr>
              <a:t>Ask each other what feels safe, unsafe and how to improve safety.</a:t>
            </a:r>
          </a:p>
          <a:p>
            <a:pPr marL="171450" marR="0" lvl="0" indent="-171450" algn="l" defTabSz="914400" rtl="0" eaLnBrk="0" fontAlgn="base" latinLnBrk="0" hangingPunct="0">
              <a:lnSpc>
                <a:spcPct val="100000"/>
              </a:lnSpc>
              <a:spcBef>
                <a:spcPct val="0"/>
              </a:spcBef>
              <a:spcAft>
                <a:spcPts val="1200"/>
              </a:spcAft>
              <a:buClr>
                <a:srgbClr val="00B0F0"/>
              </a:buClr>
              <a:buSzTx/>
              <a:buFont typeface="Arial" panose="020B0604020202020204" pitchFamily="34" charset="0"/>
              <a:buChar char="•"/>
              <a:tabLst/>
            </a:pPr>
            <a:r>
              <a:rPr lang="en-US" altLang="en-US" sz="1400" dirty="0">
                <a:solidFill>
                  <a:schemeClr val="tx2"/>
                </a:solidFill>
              </a:rPr>
              <a:t>After tough experiences, debrief: </a:t>
            </a:r>
            <a:r>
              <a:rPr lang="en-US" altLang="en-US" sz="1400" i="1" dirty="0">
                <a:solidFill>
                  <a:schemeClr val="tx2"/>
                </a:solidFill>
              </a:rPr>
              <a:t>What helped? What did you learn?</a:t>
            </a:r>
          </a:p>
          <a:p>
            <a:pPr marL="171450" marR="0" lvl="0" indent="-171450" algn="l" defTabSz="914400" rtl="0" eaLnBrk="0" fontAlgn="base" latinLnBrk="0" hangingPunct="0">
              <a:lnSpc>
                <a:spcPct val="100000"/>
              </a:lnSpc>
              <a:spcBef>
                <a:spcPct val="0"/>
              </a:spcBef>
              <a:spcAft>
                <a:spcPts val="1200"/>
              </a:spcAft>
              <a:buClr>
                <a:srgbClr val="00B0F0"/>
              </a:buClr>
              <a:buSzTx/>
              <a:buFont typeface="Arial" panose="020B0604020202020204" pitchFamily="34" charset="0"/>
              <a:buChar char="•"/>
              <a:tabLst/>
            </a:pPr>
            <a:endParaRPr lang="en-US" altLang="en-US" sz="1400" dirty="0">
              <a:solidFill>
                <a:schemeClr val="tx2"/>
              </a:solidFill>
            </a:endParaRPr>
          </a:p>
          <a:p>
            <a:endParaRPr lang="en-US" sz="1400" dirty="0"/>
          </a:p>
          <a:p>
            <a:endParaRPr lang="en-US" sz="1400" kern="1400" dirty="0">
              <a:solidFill>
                <a:srgbClr val="00B0F0"/>
              </a:solidFill>
            </a:endParaRPr>
          </a:p>
          <a:p>
            <a:pPr marL="0" marR="0" indent="0" algn="l">
              <a:lnSpc>
                <a:spcPct val="119000"/>
              </a:lnSpc>
              <a:spcBef>
                <a:spcPts val="0"/>
              </a:spcBef>
              <a:spcAft>
                <a:spcPts val="600"/>
              </a:spcAft>
              <a:tabLst>
                <a:tab pos="162763" algn="l"/>
              </a:tabLst>
            </a:pPr>
            <a:endParaRPr lang="en-US" sz="1400" kern="1400" dirty="0">
              <a:solidFill>
                <a:srgbClr val="00B0F0"/>
              </a:solidFill>
            </a:endParaRPr>
          </a:p>
          <a:p>
            <a:pPr marL="0" marR="0" indent="0" algn="l">
              <a:lnSpc>
                <a:spcPct val="119000"/>
              </a:lnSpc>
              <a:spcBef>
                <a:spcPts val="0"/>
              </a:spcBef>
              <a:spcAft>
                <a:spcPts val="600"/>
              </a:spcAft>
              <a:tabLst>
                <a:tab pos="162763" algn="l"/>
              </a:tabLst>
            </a:pPr>
            <a:endParaRPr lang="en-US" sz="1400" kern="1400" dirty="0">
              <a:solidFill>
                <a:srgbClr val="00B0F0"/>
              </a:solidFill>
            </a:endParaRPr>
          </a:p>
        </p:txBody>
      </p:sp>
      <p:sp>
        <p:nvSpPr>
          <p:cNvPr id="18" name="Text Placeholder 6">
            <a:extLst>
              <a:ext uri="{FF2B5EF4-FFF2-40B4-BE49-F238E27FC236}">
                <a16:creationId xmlns:a16="http://schemas.microsoft.com/office/drawing/2014/main" id="{85BBB182-2B94-C4C1-02AA-22D7C5FCF8ED}"/>
              </a:ext>
            </a:extLst>
          </p:cNvPr>
          <p:cNvSpPr txBox="1">
            <a:spLocks/>
          </p:cNvSpPr>
          <p:nvPr/>
        </p:nvSpPr>
        <p:spPr>
          <a:xfrm>
            <a:off x="5618184" y="2826832"/>
            <a:ext cx="1700938" cy="612720"/>
          </a:xfrm>
          <a:prstGeom prst="rect">
            <a:avLst/>
          </a:prstGeom>
        </p:spPr>
        <p:txBody>
          <a:bodyPr vert="horz" lIns="0" tIns="0" rIns="0" bIns="0" rtlCol="0" anchor="t">
            <a:noAutofit/>
          </a:bodyPr>
          <a:lstStyle>
            <a:lvl1pPr marL="0" indent="0" algn="l" defTabSz="457200" rtl="0" eaLnBrk="1" latinLnBrk="0" hangingPunct="1">
              <a:lnSpc>
                <a:spcPts val="1400"/>
              </a:lnSpc>
              <a:spcBef>
                <a:spcPts val="0"/>
              </a:spcBef>
              <a:spcAft>
                <a:spcPts val="0"/>
              </a:spcAft>
              <a:buFont typeface="Arial" panose="020B0604020202020204" pitchFamily="34" charset="0"/>
              <a:buNone/>
              <a:defRPr lang="en-GB" sz="1000" b="0" i="0" kern="1200" dirty="0" smtClean="0">
                <a:solidFill>
                  <a:schemeClr val="tx2"/>
                </a:solidFill>
                <a:latin typeface="Polaris Book Italic" panose="02000000000000000000" pitchFamily="2" charset="0"/>
                <a:ea typeface="Polaris Book Italic" panose="02000000000000000000" pitchFamily="2" charset="0"/>
                <a:cs typeface="Polaris Book Italic" panose="02000000000000000000" pitchFamily="2" charset="0"/>
              </a:defRPr>
            </a:lvl1pPr>
            <a:lvl2pPr marL="388620" indent="0" algn="l" defTabSz="777240" rtl="0" eaLnBrk="1" latinLnBrk="0" hangingPunct="1">
              <a:lnSpc>
                <a:spcPct val="100000"/>
              </a:lnSpc>
              <a:spcBef>
                <a:spcPts val="1200"/>
              </a:spcBef>
              <a:spcAft>
                <a:spcPts val="200"/>
              </a:spcAft>
              <a:buFont typeface="Arial" panose="020B0604020202020204" pitchFamily="34" charset="0"/>
              <a:buNone/>
              <a:defRPr sz="1700" b="1" i="0" kern="120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2pPr>
            <a:lvl3pPr marL="777240" indent="0" algn="l" defTabSz="777240" rtl="0" eaLnBrk="1" latinLnBrk="0" hangingPunct="1">
              <a:lnSpc>
                <a:spcPts val="1400"/>
              </a:lnSpc>
              <a:spcBef>
                <a:spcPts val="0"/>
              </a:spcBef>
              <a:buFont typeface="Arial" panose="020B0604020202020204" pitchFamily="34" charset="0"/>
              <a:buNone/>
              <a:defRPr sz="1530" b="1" kern="1200">
                <a:solidFill>
                  <a:schemeClr val="tx2"/>
                </a:solidFill>
                <a:latin typeface="+mn-lt"/>
                <a:ea typeface="+mn-ea"/>
                <a:cs typeface="+mn-cs"/>
              </a:defRPr>
            </a:lvl3pPr>
            <a:lvl4pPr marL="1165860" indent="0" algn="l" defTabSz="777240" rtl="0" eaLnBrk="1" latinLnBrk="0" hangingPunct="1">
              <a:lnSpc>
                <a:spcPts val="1400"/>
              </a:lnSpc>
              <a:spcBef>
                <a:spcPts val="0"/>
              </a:spcBef>
              <a:buClr>
                <a:schemeClr val="accent2"/>
              </a:buClr>
              <a:buFont typeface="Wingdings" pitchFamily="2" charset="2"/>
              <a:buNone/>
              <a:defRPr sz="1360" b="1" kern="1200">
                <a:solidFill>
                  <a:schemeClr val="tx2"/>
                </a:solidFill>
                <a:latin typeface="+mn-lt"/>
                <a:ea typeface="+mn-ea"/>
                <a:cs typeface="+mn-cs"/>
              </a:defRPr>
            </a:lvl4pPr>
            <a:lvl5pPr marL="1554480" indent="0" algn="l" defTabSz="777240" rtl="0" eaLnBrk="1" latinLnBrk="0" hangingPunct="1">
              <a:lnSpc>
                <a:spcPts val="1400"/>
              </a:lnSpc>
              <a:spcBef>
                <a:spcPts val="0"/>
              </a:spcBef>
              <a:buFont typeface="Arial" panose="020B0604020202020204" pitchFamily="34" charset="0"/>
              <a:buNone/>
              <a:defRPr sz="1360" b="1" kern="1200">
                <a:solidFill>
                  <a:schemeClr val="tx2"/>
                </a:solidFill>
                <a:latin typeface="+mn-lt"/>
                <a:ea typeface="+mn-ea"/>
                <a:cs typeface="+mn-cs"/>
              </a:defRPr>
            </a:lvl5pPr>
            <a:lvl6pPr marL="194310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6pPr>
            <a:lvl7pPr marL="233172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7pPr>
            <a:lvl8pPr marL="272034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8pPr>
            <a:lvl9pPr marL="310896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9pPr>
          </a:lstStyle>
          <a:p>
            <a:pPr marL="0" marR="0" lvl="0" indent="0" algn="l" defTabSz="4572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This week’s Stress Buster can be used to support the 3</a:t>
            </a:r>
            <a:r>
              <a:rPr kumimoji="0" lang="en-US" sz="1000" b="0" i="0" u="none" strike="noStrike" kern="1200" cap="none" spc="0" normalizeH="0" baseline="30000" noProof="0" dirty="0">
                <a:ln>
                  <a:noFill/>
                </a:ln>
                <a:solidFill>
                  <a:srgbClr val="535659"/>
                </a:solidFill>
                <a:effectLst/>
                <a:uLnTx/>
                <a:uFillTx/>
                <a:latin typeface="Polaris Book Italic" panose="02000000000000000000" pitchFamily="2" charset="0"/>
              </a:rPr>
              <a:t>rd</a:t>
            </a: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 C: </a:t>
            </a:r>
            <a:r>
              <a:rPr kumimoji="0" lang="en-US" sz="1000" b="1" i="0" u="none" strike="noStrike" kern="1200" cap="none" spc="0" normalizeH="0" baseline="0" noProof="0" dirty="0">
                <a:ln>
                  <a:noFill/>
                </a:ln>
                <a:solidFill>
                  <a:srgbClr val="535659"/>
                </a:solidFill>
                <a:effectLst/>
                <a:uLnTx/>
                <a:uFillTx/>
                <a:latin typeface="Polaris Book Italic" panose="02000000000000000000" pitchFamily="2" charset="0"/>
              </a:rPr>
              <a:t>Cover</a:t>
            </a:r>
          </a:p>
        </p:txBody>
      </p:sp>
    </p:spTree>
    <p:extLst>
      <p:ext uri="{BB962C8B-B14F-4D97-AF65-F5344CB8AC3E}">
        <p14:creationId xmlns:p14="http://schemas.microsoft.com/office/powerpoint/2010/main" val="3407568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2DABE2-71BA-1283-7343-F041F09B50B3}"/>
              </a:ext>
            </a:extLst>
          </p:cNvPr>
          <p:cNvCxnSpPr/>
          <p:nvPr/>
        </p:nvCxnSpPr>
        <p:spPr>
          <a:xfrm>
            <a:off x="5478709" y="3907065"/>
            <a:ext cx="0" cy="80010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60881B70-83B0-4835-3D1B-A8AAA9323DE0}"/>
              </a:ext>
            </a:extLst>
          </p:cNvPr>
          <p:cNvSpPr>
            <a:spLocks noGrp="1"/>
          </p:cNvSpPr>
          <p:nvPr>
            <p:ph type="title"/>
          </p:nvPr>
        </p:nvSpPr>
        <p:spPr>
          <a:xfrm>
            <a:off x="658383" y="510704"/>
            <a:ext cx="6660738" cy="1151402"/>
          </a:xfrm>
        </p:spPr>
        <p:txBody>
          <a:bodyPr/>
          <a:lstStyle/>
          <a:p>
            <a:r>
              <a:rPr lang="en-US" sz="3500" dirty="0"/>
              <a:t>Calm with Alternate Nostril Breathing</a:t>
            </a:r>
            <a:endParaRPr lang="en-US" sz="3500" dirty="0">
              <a:solidFill>
                <a:srgbClr val="FF0000"/>
              </a:solidFill>
            </a:endParaRPr>
          </a:p>
        </p:txBody>
      </p:sp>
      <p:sp>
        <p:nvSpPr>
          <p:cNvPr id="16" name="Content Placeholder 4">
            <a:extLst>
              <a:ext uri="{FF2B5EF4-FFF2-40B4-BE49-F238E27FC236}">
                <a16:creationId xmlns:a16="http://schemas.microsoft.com/office/drawing/2014/main" id="{538CF55C-6E59-8C20-C1E5-C8726B27B515}"/>
              </a:ext>
            </a:extLst>
          </p:cNvPr>
          <p:cNvSpPr>
            <a:spLocks noGrp="1"/>
          </p:cNvSpPr>
          <p:nvPr>
            <p:ph idx="1"/>
          </p:nvPr>
        </p:nvSpPr>
        <p:spPr>
          <a:xfrm>
            <a:off x="594685" y="2733142"/>
            <a:ext cx="4717215" cy="6648531"/>
          </a:xfrm>
        </p:spPr>
        <p:txBody>
          <a:bodyPr vert="horz" lIns="0" tIns="0" rIns="0" bIns="0" rtlCol="0" anchor="t">
            <a:noAutofit/>
          </a:bodyPr>
          <a:lstStyle/>
          <a:p>
            <a:r>
              <a:rPr lang="en-US" dirty="0"/>
              <a:t>Alternate Nostril Breathing can help reduce stress, improve focus, and restore a sense of calm.</a:t>
            </a:r>
          </a:p>
          <a:p>
            <a:endParaRPr lang="en-US" dirty="0">
              <a:solidFill>
                <a:srgbClr val="00B0F0"/>
              </a:solidFill>
            </a:endParaRPr>
          </a:p>
          <a:p>
            <a:pPr>
              <a:lnSpc>
                <a:spcPct val="100000"/>
              </a:lnSpc>
              <a:spcAft>
                <a:spcPts val="600"/>
              </a:spcAft>
            </a:pPr>
            <a:r>
              <a:rPr lang="en-US" b="1" dirty="0">
                <a:solidFill>
                  <a:srgbClr val="00B0F0"/>
                </a:solidFill>
              </a:rPr>
              <a:t>Follow these simple steps:</a:t>
            </a:r>
          </a:p>
          <a:p>
            <a:pPr marL="342900" indent="-342900" defTabSz="914400" eaLnBrk="0" fontAlgn="base" hangingPunct="0">
              <a:lnSpc>
                <a:spcPct val="100000"/>
              </a:lnSpc>
              <a:spcBef>
                <a:spcPct val="0"/>
              </a:spcBef>
              <a:spcAft>
                <a:spcPts val="1200"/>
              </a:spcAft>
              <a:buClr>
                <a:srgbClr val="00B0F0"/>
              </a:buClr>
              <a:buFont typeface="+mj-lt"/>
              <a:buAutoNum type="arabicPeriod"/>
            </a:pPr>
            <a:r>
              <a:rPr lang="en-US" altLang="en-US" sz="1400" b="1" dirty="0">
                <a:solidFill>
                  <a:schemeClr val="tx2"/>
                </a:solidFill>
              </a:rPr>
              <a:t>Sit comfortably in a quiet place</a:t>
            </a:r>
            <a:endParaRPr lang="en-US" altLang="en-US" sz="1400" i="0" u="none" strike="noStrike" cap="none" normalizeH="0" baseline="0" dirty="0">
              <a:ln>
                <a:noFill/>
              </a:ln>
              <a:solidFill>
                <a:schemeClr val="tx2"/>
              </a:solidFill>
              <a:effectLst/>
            </a:endParaRP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Relax</a:t>
            </a:r>
            <a:r>
              <a:rPr kumimoji="0" lang="en-US" altLang="en-US" sz="1400" i="0" u="none" strike="noStrike" cap="none" normalizeH="0" baseline="0" dirty="0">
                <a:ln>
                  <a:noFill/>
                </a:ln>
                <a:solidFill>
                  <a:schemeClr val="tx2"/>
                </a:solidFill>
                <a:effectLst/>
              </a:rPr>
              <a:t>: Take a few </a:t>
            </a:r>
            <a:r>
              <a:rPr lang="en-US" altLang="en-US" sz="1400" dirty="0">
                <a:solidFill>
                  <a:schemeClr val="tx2"/>
                </a:solidFill>
              </a:rPr>
              <a:t>deep breaths with your eyes closed.</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Close the right </a:t>
            </a:r>
            <a:r>
              <a:rPr lang="en-US" altLang="en-US" sz="1400" b="1" dirty="0">
                <a:solidFill>
                  <a:schemeClr val="tx2"/>
                </a:solidFill>
              </a:rPr>
              <a:t>n</a:t>
            </a:r>
            <a:r>
              <a:rPr kumimoji="0" lang="en-US" altLang="en-US" sz="1400" b="1" i="0" u="none" strike="noStrike" cap="none" normalizeH="0" baseline="0" dirty="0">
                <a:ln>
                  <a:noFill/>
                </a:ln>
                <a:solidFill>
                  <a:schemeClr val="tx2"/>
                </a:solidFill>
                <a:effectLst/>
              </a:rPr>
              <a:t>ostril:</a:t>
            </a:r>
            <a:r>
              <a:rPr kumimoji="0" lang="en-US" altLang="en-US" sz="1400" i="0" u="none" strike="noStrike" cap="none" normalizeH="0" baseline="0" dirty="0">
                <a:ln>
                  <a:noFill/>
                </a:ln>
                <a:solidFill>
                  <a:schemeClr val="tx2"/>
                </a:solidFill>
                <a:effectLst/>
              </a:rPr>
              <a:t> Use your right </a:t>
            </a:r>
            <a:r>
              <a:rPr lang="en-US" altLang="en-US" sz="1400" dirty="0">
                <a:solidFill>
                  <a:schemeClr val="tx2"/>
                </a:solidFill>
              </a:rPr>
              <a:t>thumb to gently close your right nostril.</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Inhale </a:t>
            </a:r>
            <a:r>
              <a:rPr lang="en-US" altLang="en-US" sz="1400" b="1" dirty="0">
                <a:solidFill>
                  <a:schemeClr val="tx2"/>
                </a:solidFill>
              </a:rPr>
              <a:t>t</a:t>
            </a:r>
            <a:r>
              <a:rPr kumimoji="0" lang="en-US" altLang="en-US" sz="1400" b="1" i="0" u="none" strike="noStrike" cap="none" normalizeH="0" baseline="0" dirty="0">
                <a:ln>
                  <a:noFill/>
                </a:ln>
                <a:solidFill>
                  <a:schemeClr val="tx2"/>
                </a:solidFill>
                <a:effectLst/>
              </a:rPr>
              <a:t>hrough the left </a:t>
            </a:r>
            <a:r>
              <a:rPr lang="en-US" altLang="en-US" sz="1400" b="1" dirty="0">
                <a:solidFill>
                  <a:schemeClr val="tx2"/>
                </a:solidFill>
              </a:rPr>
              <a:t>n</a:t>
            </a:r>
            <a:r>
              <a:rPr kumimoji="0" lang="en-US" altLang="en-US" sz="1400" b="1" i="0" u="none" strike="noStrike" cap="none" normalizeH="0" baseline="0" dirty="0">
                <a:ln>
                  <a:noFill/>
                </a:ln>
                <a:solidFill>
                  <a:schemeClr val="tx2"/>
                </a:solidFill>
                <a:effectLst/>
              </a:rPr>
              <a:t>ostril:</a:t>
            </a:r>
            <a:r>
              <a:rPr kumimoji="0" lang="en-US" altLang="en-US" sz="1400" i="0" u="none" strike="noStrike" cap="none" normalizeH="0" baseline="0" dirty="0">
                <a:ln>
                  <a:noFill/>
                </a:ln>
                <a:solidFill>
                  <a:schemeClr val="tx2"/>
                </a:solidFill>
                <a:effectLst/>
              </a:rPr>
              <a:t> Slowly breathe in through your left nostril, filling your lungs with air.</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lang="en-US" altLang="en-US" sz="1400" b="1" dirty="0">
                <a:solidFill>
                  <a:schemeClr val="tx2"/>
                </a:solidFill>
              </a:rPr>
              <a:t>Switch fingers and nostrils:</a:t>
            </a:r>
            <a:r>
              <a:rPr lang="en-US" altLang="en-US" sz="1400" dirty="0">
                <a:solidFill>
                  <a:schemeClr val="tx2"/>
                </a:solidFill>
              </a:rPr>
              <a:t> Release your right nostril and gently close your left with your right ring finger.</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Exhale through the right </a:t>
            </a:r>
            <a:r>
              <a:rPr lang="en-US" altLang="en-US" sz="1400" b="1" dirty="0">
                <a:solidFill>
                  <a:schemeClr val="tx2"/>
                </a:solidFill>
              </a:rPr>
              <a:t>n</a:t>
            </a:r>
            <a:r>
              <a:rPr kumimoji="0" lang="en-US" altLang="en-US" sz="1400" b="1" i="0" u="none" strike="noStrike" cap="none" normalizeH="0" baseline="0" dirty="0">
                <a:ln>
                  <a:noFill/>
                </a:ln>
                <a:solidFill>
                  <a:schemeClr val="tx2"/>
                </a:solidFill>
                <a:effectLst/>
              </a:rPr>
              <a:t>ostril: </a:t>
            </a:r>
            <a:r>
              <a:rPr kumimoji="0" lang="en-US" altLang="en-US" sz="1400" i="0" u="none" strike="noStrike" cap="none" normalizeH="0" baseline="0" dirty="0">
                <a:ln>
                  <a:noFill/>
                </a:ln>
                <a:solidFill>
                  <a:schemeClr val="tx2"/>
                </a:solidFill>
                <a:effectLst/>
              </a:rPr>
              <a:t>Slowly breathe out through your right nostril.</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lang="en-US" altLang="en-US" sz="1400" b="1" dirty="0">
                <a:solidFill>
                  <a:schemeClr val="tx2"/>
                </a:solidFill>
              </a:rPr>
              <a:t>Inhale through the right nostril:</a:t>
            </a:r>
            <a:r>
              <a:rPr lang="en-US" altLang="en-US" sz="1400" dirty="0">
                <a:solidFill>
                  <a:schemeClr val="tx2"/>
                </a:solidFill>
              </a:rPr>
              <a:t> Slowly breathe in through </a:t>
            </a:r>
            <a:r>
              <a:rPr kumimoji="0" lang="en-US" altLang="en-US" sz="1400" i="0" u="none" strike="noStrike" cap="none" normalizeH="0" baseline="0" dirty="0">
                <a:ln>
                  <a:noFill/>
                </a:ln>
                <a:solidFill>
                  <a:schemeClr val="tx2"/>
                </a:solidFill>
                <a:effectLst/>
              </a:rPr>
              <a:t>your</a:t>
            </a:r>
            <a:r>
              <a:rPr lang="en-US" altLang="en-US" sz="1400" dirty="0">
                <a:solidFill>
                  <a:schemeClr val="tx2"/>
                </a:solidFill>
              </a:rPr>
              <a:t> right nostril.</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Switch again: </a:t>
            </a:r>
            <a:r>
              <a:rPr kumimoji="0" lang="en-US" altLang="en-US" sz="1400" i="0" u="none" strike="noStrike" cap="none" normalizeH="0" baseline="0" dirty="0">
                <a:ln>
                  <a:noFill/>
                </a:ln>
                <a:solidFill>
                  <a:schemeClr val="tx2"/>
                </a:solidFill>
                <a:effectLst/>
              </a:rPr>
              <a:t>Release your</a:t>
            </a:r>
            <a:r>
              <a:rPr lang="en-US" altLang="en-US" sz="1400" dirty="0">
                <a:solidFill>
                  <a:schemeClr val="tx2"/>
                </a:solidFill>
              </a:rPr>
              <a:t> left nostril and close </a:t>
            </a:r>
            <a:r>
              <a:rPr kumimoji="0" lang="en-US" altLang="en-US" sz="1400" i="0" u="none" strike="noStrike" cap="none" normalizeH="0" baseline="0" dirty="0">
                <a:ln>
                  <a:noFill/>
                </a:ln>
                <a:solidFill>
                  <a:schemeClr val="tx2"/>
                </a:solidFill>
                <a:effectLst/>
              </a:rPr>
              <a:t>your</a:t>
            </a:r>
            <a:r>
              <a:rPr lang="en-US" altLang="en-US" sz="1400" dirty="0">
                <a:solidFill>
                  <a:schemeClr val="tx2"/>
                </a:solidFill>
              </a:rPr>
              <a:t> right nostril with </a:t>
            </a:r>
            <a:r>
              <a:rPr kumimoji="0" lang="en-US" altLang="en-US" sz="1400" i="0" u="none" strike="noStrike" cap="none" normalizeH="0" baseline="0" dirty="0">
                <a:ln>
                  <a:noFill/>
                </a:ln>
                <a:solidFill>
                  <a:schemeClr val="tx2"/>
                </a:solidFill>
                <a:effectLst/>
              </a:rPr>
              <a:t>your</a:t>
            </a:r>
            <a:r>
              <a:rPr lang="en-US" altLang="en-US" sz="1400" dirty="0">
                <a:solidFill>
                  <a:schemeClr val="tx2"/>
                </a:solidFill>
              </a:rPr>
              <a:t> right thumb.</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kumimoji="0" lang="en-US" altLang="en-US" sz="1400" b="1" i="0" u="none" strike="noStrike" cap="none" normalizeH="0" baseline="0" dirty="0">
                <a:ln>
                  <a:noFill/>
                </a:ln>
                <a:solidFill>
                  <a:schemeClr val="tx2"/>
                </a:solidFill>
                <a:effectLst/>
              </a:rPr>
              <a:t>Exhale through the left </a:t>
            </a:r>
            <a:r>
              <a:rPr lang="en-US" altLang="en-US" sz="1400" b="1" dirty="0">
                <a:solidFill>
                  <a:schemeClr val="tx2"/>
                </a:solidFill>
              </a:rPr>
              <a:t>n</a:t>
            </a:r>
            <a:r>
              <a:rPr kumimoji="0" lang="en-US" altLang="en-US" sz="1400" b="1" i="0" u="none" strike="noStrike" cap="none" normalizeH="0" baseline="0" dirty="0">
                <a:ln>
                  <a:noFill/>
                </a:ln>
                <a:solidFill>
                  <a:schemeClr val="tx2"/>
                </a:solidFill>
                <a:effectLst/>
              </a:rPr>
              <a:t>ostril:</a:t>
            </a:r>
            <a:r>
              <a:rPr kumimoji="0" lang="en-US" altLang="en-US" sz="1400" i="0" u="none" strike="noStrike" cap="none" normalizeH="0" baseline="0" dirty="0">
                <a:ln>
                  <a:noFill/>
                </a:ln>
                <a:solidFill>
                  <a:schemeClr val="tx2"/>
                </a:solidFill>
                <a:effectLst/>
              </a:rPr>
              <a:t> Slowly breathe out through your left nostril.</a:t>
            </a:r>
          </a:p>
          <a:p>
            <a:pPr marL="342900" marR="0" lvl="0" indent="-342900" algn="l" defTabSz="914400" rtl="0" eaLnBrk="0" fontAlgn="base" latinLnBrk="0" hangingPunct="0">
              <a:lnSpc>
                <a:spcPct val="100000"/>
              </a:lnSpc>
              <a:spcBef>
                <a:spcPct val="0"/>
              </a:spcBef>
              <a:spcAft>
                <a:spcPts val="1200"/>
              </a:spcAft>
              <a:buClr>
                <a:srgbClr val="00B0F0"/>
              </a:buClr>
              <a:buSzTx/>
              <a:buFont typeface="+mj-lt"/>
              <a:buAutoNum type="arabicPeriod"/>
              <a:tabLst/>
            </a:pPr>
            <a:r>
              <a:rPr lang="en-US" altLang="en-US" sz="1400" b="1" dirty="0">
                <a:solidFill>
                  <a:schemeClr val="tx2"/>
                </a:solidFill>
              </a:rPr>
              <a:t>Repeat:</a:t>
            </a:r>
            <a:r>
              <a:rPr lang="en-US" altLang="en-US" sz="1400" dirty="0">
                <a:solidFill>
                  <a:schemeClr val="tx2"/>
                </a:solidFill>
              </a:rPr>
              <a:t> Continue this cycle for a few minutes, inhaling and exhaling slowly and deeply</a:t>
            </a:r>
            <a:endParaRPr kumimoji="0" lang="en-US" altLang="en-US" sz="1400" i="0" u="none" strike="noStrike" cap="none" normalizeH="0" baseline="0" dirty="0">
              <a:ln>
                <a:noFill/>
              </a:ln>
              <a:solidFill>
                <a:schemeClr val="tx2"/>
              </a:solidFill>
              <a:effectLst/>
            </a:endParaRPr>
          </a:p>
        </p:txBody>
      </p:sp>
      <p:sp>
        <p:nvSpPr>
          <p:cNvPr id="18" name="Text Placeholder 6">
            <a:extLst>
              <a:ext uri="{FF2B5EF4-FFF2-40B4-BE49-F238E27FC236}">
                <a16:creationId xmlns:a16="http://schemas.microsoft.com/office/drawing/2014/main" id="{85BBB182-2B94-C4C1-02AA-22D7C5FCF8ED}"/>
              </a:ext>
            </a:extLst>
          </p:cNvPr>
          <p:cNvSpPr txBox="1">
            <a:spLocks/>
          </p:cNvSpPr>
          <p:nvPr/>
        </p:nvSpPr>
        <p:spPr>
          <a:xfrm>
            <a:off x="5618184" y="2826832"/>
            <a:ext cx="1700938" cy="612720"/>
          </a:xfrm>
          <a:prstGeom prst="rect">
            <a:avLst/>
          </a:prstGeom>
        </p:spPr>
        <p:txBody>
          <a:bodyPr vert="horz" lIns="0" tIns="0" rIns="0" bIns="0" rtlCol="0" anchor="t">
            <a:noAutofit/>
          </a:bodyPr>
          <a:lstStyle>
            <a:lvl1pPr marL="0" indent="0" algn="l" defTabSz="457200" rtl="0" eaLnBrk="1" latinLnBrk="0" hangingPunct="1">
              <a:lnSpc>
                <a:spcPts val="1400"/>
              </a:lnSpc>
              <a:spcBef>
                <a:spcPts val="0"/>
              </a:spcBef>
              <a:spcAft>
                <a:spcPts val="0"/>
              </a:spcAft>
              <a:buFont typeface="Arial" panose="020B0604020202020204" pitchFamily="34" charset="0"/>
              <a:buNone/>
              <a:defRPr lang="en-GB" sz="1000" b="0" i="0" kern="1200" dirty="0" smtClean="0">
                <a:solidFill>
                  <a:schemeClr val="tx2"/>
                </a:solidFill>
                <a:latin typeface="Polaris Book Italic" panose="02000000000000000000" pitchFamily="2" charset="0"/>
                <a:ea typeface="Polaris Book Italic" panose="02000000000000000000" pitchFamily="2" charset="0"/>
                <a:cs typeface="Polaris Book Italic" panose="02000000000000000000" pitchFamily="2" charset="0"/>
              </a:defRPr>
            </a:lvl1pPr>
            <a:lvl2pPr marL="388620" indent="0" algn="l" defTabSz="777240" rtl="0" eaLnBrk="1" latinLnBrk="0" hangingPunct="1">
              <a:lnSpc>
                <a:spcPct val="100000"/>
              </a:lnSpc>
              <a:spcBef>
                <a:spcPts val="1200"/>
              </a:spcBef>
              <a:spcAft>
                <a:spcPts val="200"/>
              </a:spcAft>
              <a:buFont typeface="Arial" panose="020B0604020202020204" pitchFamily="34" charset="0"/>
              <a:buNone/>
              <a:defRPr sz="1700" b="1" i="0" kern="120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2pPr>
            <a:lvl3pPr marL="777240" indent="0" algn="l" defTabSz="777240" rtl="0" eaLnBrk="1" latinLnBrk="0" hangingPunct="1">
              <a:lnSpc>
                <a:spcPts val="1400"/>
              </a:lnSpc>
              <a:spcBef>
                <a:spcPts val="0"/>
              </a:spcBef>
              <a:buFont typeface="Arial" panose="020B0604020202020204" pitchFamily="34" charset="0"/>
              <a:buNone/>
              <a:defRPr sz="1530" b="1" kern="1200">
                <a:solidFill>
                  <a:schemeClr val="tx2"/>
                </a:solidFill>
                <a:latin typeface="+mn-lt"/>
                <a:ea typeface="+mn-ea"/>
                <a:cs typeface="+mn-cs"/>
              </a:defRPr>
            </a:lvl3pPr>
            <a:lvl4pPr marL="1165860" indent="0" algn="l" defTabSz="777240" rtl="0" eaLnBrk="1" latinLnBrk="0" hangingPunct="1">
              <a:lnSpc>
                <a:spcPts val="1400"/>
              </a:lnSpc>
              <a:spcBef>
                <a:spcPts val="0"/>
              </a:spcBef>
              <a:buClr>
                <a:schemeClr val="accent2"/>
              </a:buClr>
              <a:buFont typeface="Wingdings" pitchFamily="2" charset="2"/>
              <a:buNone/>
              <a:defRPr sz="1360" b="1" kern="1200">
                <a:solidFill>
                  <a:schemeClr val="tx2"/>
                </a:solidFill>
                <a:latin typeface="+mn-lt"/>
                <a:ea typeface="+mn-ea"/>
                <a:cs typeface="+mn-cs"/>
              </a:defRPr>
            </a:lvl4pPr>
            <a:lvl5pPr marL="1554480" indent="0" algn="l" defTabSz="777240" rtl="0" eaLnBrk="1" latinLnBrk="0" hangingPunct="1">
              <a:lnSpc>
                <a:spcPts val="1400"/>
              </a:lnSpc>
              <a:spcBef>
                <a:spcPts val="0"/>
              </a:spcBef>
              <a:buFont typeface="Arial" panose="020B0604020202020204" pitchFamily="34" charset="0"/>
              <a:buNone/>
              <a:defRPr sz="1360" b="1" kern="1200">
                <a:solidFill>
                  <a:schemeClr val="tx2"/>
                </a:solidFill>
                <a:latin typeface="+mn-lt"/>
                <a:ea typeface="+mn-ea"/>
                <a:cs typeface="+mn-cs"/>
              </a:defRPr>
            </a:lvl5pPr>
            <a:lvl6pPr marL="194310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6pPr>
            <a:lvl7pPr marL="233172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7pPr>
            <a:lvl8pPr marL="272034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8pPr>
            <a:lvl9pPr marL="310896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9pPr>
          </a:lstStyle>
          <a:p>
            <a:pPr marL="0" marR="0" lvl="0" indent="0" algn="l" defTabSz="4572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This week’s Stress Buster can be used to support the 4</a:t>
            </a:r>
            <a:r>
              <a:rPr kumimoji="0" lang="en-US" sz="1000" b="0" i="0" u="none" strike="noStrike" kern="1200" cap="none" spc="0" normalizeH="0" baseline="30000" noProof="0" dirty="0">
                <a:ln>
                  <a:noFill/>
                </a:ln>
                <a:solidFill>
                  <a:srgbClr val="535659"/>
                </a:solidFill>
                <a:effectLst/>
                <a:uLnTx/>
                <a:uFillTx/>
                <a:latin typeface="Polaris Book Italic" panose="02000000000000000000" pitchFamily="2" charset="0"/>
              </a:rPr>
              <a:t>th</a:t>
            </a: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 C: </a:t>
            </a:r>
            <a:r>
              <a:rPr kumimoji="0" lang="en-US" sz="1000" b="1" i="0" u="none" strike="noStrike" kern="1200" cap="none" spc="0" normalizeH="0" baseline="0" noProof="0" dirty="0">
                <a:ln>
                  <a:noFill/>
                </a:ln>
                <a:solidFill>
                  <a:srgbClr val="535659"/>
                </a:solidFill>
                <a:effectLst/>
                <a:uLnTx/>
                <a:uFillTx/>
                <a:latin typeface="Polaris Book Italic" panose="02000000000000000000" pitchFamily="2" charset="0"/>
              </a:rPr>
              <a:t>Calm</a:t>
            </a:r>
          </a:p>
        </p:txBody>
      </p:sp>
    </p:spTree>
    <p:extLst>
      <p:ext uri="{BB962C8B-B14F-4D97-AF65-F5344CB8AC3E}">
        <p14:creationId xmlns:p14="http://schemas.microsoft.com/office/powerpoint/2010/main" val="141226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2DABE2-71BA-1283-7343-F041F09B50B3}"/>
              </a:ext>
            </a:extLst>
          </p:cNvPr>
          <p:cNvCxnSpPr/>
          <p:nvPr/>
        </p:nvCxnSpPr>
        <p:spPr>
          <a:xfrm>
            <a:off x="5478709" y="3907065"/>
            <a:ext cx="0" cy="80010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60881B70-83B0-4835-3D1B-A8AAA9323DE0}"/>
              </a:ext>
            </a:extLst>
          </p:cNvPr>
          <p:cNvSpPr>
            <a:spLocks noGrp="1"/>
          </p:cNvSpPr>
          <p:nvPr>
            <p:ph type="title"/>
          </p:nvPr>
        </p:nvSpPr>
        <p:spPr>
          <a:xfrm>
            <a:off x="658383" y="510704"/>
            <a:ext cx="6660738" cy="1151402"/>
          </a:xfrm>
        </p:spPr>
        <p:txBody>
          <a:bodyPr/>
          <a:lstStyle/>
          <a:p>
            <a:r>
              <a:rPr lang="en-US" sz="3500" dirty="0"/>
              <a:t>Connect with Social Support</a:t>
            </a:r>
            <a:endParaRPr lang="en-US" sz="3500" dirty="0">
              <a:solidFill>
                <a:srgbClr val="FF0000"/>
              </a:solidFill>
            </a:endParaRPr>
          </a:p>
        </p:txBody>
      </p:sp>
      <p:sp>
        <p:nvSpPr>
          <p:cNvPr id="16" name="Content Placeholder 4">
            <a:extLst>
              <a:ext uri="{FF2B5EF4-FFF2-40B4-BE49-F238E27FC236}">
                <a16:creationId xmlns:a16="http://schemas.microsoft.com/office/drawing/2014/main" id="{538CF55C-6E59-8C20-C1E5-C8726B27B515}"/>
              </a:ext>
            </a:extLst>
          </p:cNvPr>
          <p:cNvSpPr>
            <a:spLocks noGrp="1"/>
          </p:cNvSpPr>
          <p:nvPr>
            <p:ph idx="1"/>
          </p:nvPr>
        </p:nvSpPr>
        <p:spPr>
          <a:xfrm>
            <a:off x="594685" y="2733142"/>
            <a:ext cx="4717215" cy="6648531"/>
          </a:xfrm>
        </p:spPr>
        <p:txBody>
          <a:bodyPr vert="horz" lIns="0" tIns="0" rIns="0" bIns="0" rtlCol="0" anchor="t">
            <a:noAutofit/>
          </a:bodyPr>
          <a:lstStyle/>
          <a:p>
            <a:r>
              <a:rPr lang="en-US" sz="1400" dirty="0"/>
              <a:t>When you find yourself or a team member stressed, explore if </a:t>
            </a:r>
            <a:r>
              <a:rPr lang="en-US" sz="1400"/>
              <a:t>more connection and social support can help alleviate it. There are </a:t>
            </a:r>
            <a:r>
              <a:rPr lang="en-US" sz="1400" dirty="0"/>
              <a:t>different types of social connection.  Read about them here and then think about 1-3 people who you can turn to for each.</a:t>
            </a:r>
          </a:p>
          <a:p>
            <a:endParaRPr lang="en-US" sz="1400" dirty="0">
              <a:solidFill>
                <a:srgbClr val="00B0F0"/>
              </a:solidFill>
            </a:endParaRPr>
          </a:p>
          <a:p>
            <a:pPr>
              <a:lnSpc>
                <a:spcPct val="100000"/>
              </a:lnSpc>
              <a:spcAft>
                <a:spcPts val="600"/>
              </a:spcAft>
            </a:pPr>
            <a:r>
              <a:rPr lang="en-US" sz="1400" b="1" dirty="0">
                <a:solidFill>
                  <a:srgbClr val="00B0F0"/>
                </a:solidFill>
              </a:rPr>
              <a:t>Types of social support</a:t>
            </a:r>
          </a:p>
          <a:p>
            <a:pPr marL="17145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kumimoji="0" lang="en-US" altLang="en-US" sz="1400" b="1" i="0" u="none" strike="noStrike" cap="none" normalizeH="0" baseline="0" dirty="0">
                <a:ln>
                  <a:noFill/>
                </a:ln>
                <a:solidFill>
                  <a:schemeClr val="tx2"/>
                </a:solidFill>
                <a:effectLst/>
              </a:rPr>
              <a:t>Emotional support: </a:t>
            </a:r>
            <a:r>
              <a:rPr lang="en-US" sz="1400" dirty="0">
                <a:solidFill>
                  <a:schemeClr val="tx2"/>
                </a:solidFill>
                <a:ea typeface="+mj-lt"/>
                <a:cs typeface="+mj-lt"/>
              </a:rPr>
              <a:t>This comes from people who are good at listening or at showing empathy. </a:t>
            </a:r>
            <a:r>
              <a:rPr lang="en-US" sz="1400" dirty="0">
                <a:solidFill>
                  <a:schemeClr val="tx2"/>
                </a:solidFill>
              </a:rPr>
              <a:t>Emotional supports h</a:t>
            </a:r>
            <a:r>
              <a:rPr lang="en-US" altLang="en-US" sz="1400" dirty="0">
                <a:solidFill>
                  <a:schemeClr val="tx2"/>
                </a:solidFill>
              </a:rPr>
              <a:t>elps</a:t>
            </a:r>
            <a:r>
              <a:rPr kumimoji="0" lang="en-US" altLang="en-US" sz="1400" i="0" u="none" strike="noStrike" cap="none" normalizeH="0" baseline="0" dirty="0">
                <a:ln>
                  <a:noFill/>
                </a:ln>
                <a:solidFill>
                  <a:schemeClr val="tx2"/>
                </a:solidFill>
                <a:effectLst/>
              </a:rPr>
              <a:t> </a:t>
            </a:r>
            <a:r>
              <a:rPr lang="en-US" altLang="en-US" sz="1400" dirty="0">
                <a:solidFill>
                  <a:schemeClr val="tx2"/>
                </a:solidFill>
              </a:rPr>
              <a:t>with </a:t>
            </a:r>
            <a:r>
              <a:rPr lang="en-US" altLang="en-US" sz="1400">
                <a:solidFill>
                  <a:schemeClr val="tx2"/>
                </a:solidFill>
              </a:rPr>
              <a:t>managing</a:t>
            </a:r>
            <a:r>
              <a:rPr kumimoji="0" lang="en-US" altLang="en-US" sz="1400" i="0" u="none" strike="noStrike" cap="none" normalizeH="0" baseline="0">
                <a:ln>
                  <a:noFill/>
                </a:ln>
                <a:solidFill>
                  <a:schemeClr val="tx2"/>
                </a:solidFill>
                <a:effectLst/>
              </a:rPr>
              <a:t> emotions such as stress, anger, or sadness. </a:t>
            </a:r>
            <a:endParaRPr lang="en-US" altLang="en-US" sz="1400" i="0" u="none" strike="noStrike" cap="none" normalizeH="0" baseline="0">
              <a:ln>
                <a:noFill/>
              </a:ln>
              <a:solidFill>
                <a:schemeClr val="tx2"/>
              </a:solidFill>
              <a:effectLst/>
            </a:endParaRPr>
          </a:p>
          <a:p>
            <a:pPr marL="17145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lang="en-US" altLang="en-US" sz="1400" b="1" dirty="0">
                <a:solidFill>
                  <a:schemeClr val="tx2"/>
                </a:solidFill>
              </a:rPr>
              <a:t>Instrumental</a:t>
            </a:r>
            <a:r>
              <a:rPr kumimoji="0" lang="en-US" altLang="en-US" sz="1400" b="1" i="0" u="none" strike="noStrike" cap="none" normalizeH="0" baseline="0" dirty="0">
                <a:ln>
                  <a:noFill/>
                </a:ln>
                <a:solidFill>
                  <a:schemeClr val="tx2"/>
                </a:solidFill>
                <a:effectLst/>
              </a:rPr>
              <a:t> support: </a:t>
            </a:r>
            <a:r>
              <a:rPr lang="en-US" altLang="en-US" sz="1400">
                <a:solidFill>
                  <a:schemeClr val="tx2"/>
                </a:solidFill>
              </a:rPr>
              <a:t>This comes from people that help</a:t>
            </a:r>
            <a:r>
              <a:rPr kumimoji="0" lang="en-US" altLang="en-US" sz="1400" i="0" u="none" strike="noStrike" cap="none" normalizeH="0" baseline="0">
                <a:ln>
                  <a:noFill/>
                </a:ln>
                <a:solidFill>
                  <a:schemeClr val="tx2"/>
                </a:solidFill>
                <a:effectLst/>
              </a:rPr>
              <a:t> with </a:t>
            </a:r>
            <a:r>
              <a:rPr kumimoji="0" lang="en-US" altLang="en-US" sz="1400" i="0" u="none" strike="noStrike" cap="none" normalizeH="0" baseline="0" dirty="0">
                <a:ln>
                  <a:noFill/>
                </a:ln>
                <a:solidFill>
                  <a:schemeClr val="tx2"/>
                </a:solidFill>
                <a:effectLst/>
              </a:rPr>
              <a:t>practical problems such as offering a ride to work,</a:t>
            </a:r>
            <a:r>
              <a:rPr lang="en-US" altLang="en-US" sz="1400" dirty="0">
                <a:solidFill>
                  <a:schemeClr val="tx2"/>
                </a:solidFill>
              </a:rPr>
              <a:t> </a:t>
            </a:r>
            <a:r>
              <a:rPr kumimoji="0" lang="en-US" altLang="en-US" sz="1400" i="0" u="none" strike="noStrike" cap="none" normalizeH="0" baseline="0" dirty="0">
                <a:ln>
                  <a:noFill/>
                </a:ln>
                <a:solidFill>
                  <a:schemeClr val="tx2"/>
                </a:solidFill>
                <a:effectLst/>
              </a:rPr>
              <a:t>help with babysitting</a:t>
            </a:r>
            <a:r>
              <a:rPr lang="en-US" altLang="en-US" sz="1400" dirty="0">
                <a:solidFill>
                  <a:schemeClr val="tx2"/>
                </a:solidFill>
              </a:rPr>
              <a:t>, or even financial support</a:t>
            </a:r>
            <a:r>
              <a:rPr kumimoji="0" lang="en-US" altLang="en-US" sz="1400" i="0" u="none" strike="noStrike" cap="none" normalizeH="0" baseline="0" dirty="0">
                <a:ln>
                  <a:noFill/>
                </a:ln>
                <a:solidFill>
                  <a:schemeClr val="tx2"/>
                </a:solidFill>
                <a:effectLst/>
              </a:rPr>
              <a:t>.</a:t>
            </a:r>
            <a:endParaRPr lang="en-US" altLang="en-US" sz="1400" i="0" u="none" strike="noStrike" cap="none" normalizeH="0" baseline="0" dirty="0">
              <a:ln>
                <a:noFill/>
              </a:ln>
              <a:solidFill>
                <a:schemeClr val="tx2"/>
              </a:solidFill>
              <a:effectLst/>
            </a:endParaRPr>
          </a:p>
          <a:p>
            <a:pPr marL="17145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lang="en-US" altLang="en-US" sz="1400" b="1" dirty="0">
                <a:solidFill>
                  <a:schemeClr val="tx2"/>
                </a:solidFill>
              </a:rPr>
              <a:t>Informational support: </a:t>
            </a:r>
            <a:r>
              <a:rPr lang="en-US" altLang="en-US" sz="1400">
                <a:solidFill>
                  <a:schemeClr val="tx2"/>
                </a:solidFill>
              </a:rPr>
              <a:t>This can come from people that </a:t>
            </a:r>
            <a:r>
              <a:rPr lang="en-US" altLang="en-US" sz="1400" dirty="0">
                <a:solidFill>
                  <a:schemeClr val="tx2"/>
                </a:solidFill>
              </a:rPr>
              <a:t> provide</a:t>
            </a:r>
            <a:r>
              <a:rPr kumimoji="0" lang="en-US" altLang="en-US" sz="1400" b="0" i="0" u="none" strike="noStrike" cap="none" normalizeH="0" baseline="0" dirty="0">
                <a:ln>
                  <a:noFill/>
                </a:ln>
                <a:solidFill>
                  <a:schemeClr val="tx2"/>
                </a:solidFill>
                <a:effectLst/>
              </a:rPr>
              <a:t> information</a:t>
            </a:r>
            <a:r>
              <a:rPr lang="en-US" altLang="en-US" sz="1400" dirty="0">
                <a:solidFill>
                  <a:schemeClr val="tx2"/>
                </a:solidFill>
              </a:rPr>
              <a:t> </a:t>
            </a:r>
            <a:r>
              <a:rPr kumimoji="0" lang="en-US" altLang="en-US" sz="1400" b="0" i="0" u="none" strike="noStrike" cap="none" normalizeH="0" baseline="0" dirty="0">
                <a:ln>
                  <a:noFill/>
                </a:ln>
                <a:solidFill>
                  <a:schemeClr val="tx2"/>
                </a:solidFill>
                <a:effectLst/>
              </a:rPr>
              <a:t>to solve a problem or deal with a challenge. This support </a:t>
            </a:r>
            <a:r>
              <a:rPr lang="en-US" altLang="en-US" sz="1400" dirty="0">
                <a:solidFill>
                  <a:schemeClr val="tx2"/>
                </a:solidFill>
              </a:rPr>
              <a:t>can</a:t>
            </a:r>
            <a:r>
              <a:rPr kumimoji="0" lang="en-US" altLang="en-US" sz="1400" b="0" i="0" u="none" strike="noStrike" cap="none" normalizeH="0" baseline="0" dirty="0">
                <a:ln>
                  <a:noFill/>
                </a:ln>
                <a:solidFill>
                  <a:schemeClr val="tx2"/>
                </a:solidFill>
                <a:effectLst/>
              </a:rPr>
              <a:t> look like giving advice or sharing information about resources.</a:t>
            </a:r>
            <a:endParaRPr lang="en-US" altLang="en-US" sz="1400" b="0" i="0" u="none" strike="noStrike" cap="none" normalizeH="0" baseline="0" dirty="0">
              <a:ln>
                <a:noFill/>
              </a:ln>
              <a:solidFill>
                <a:schemeClr val="tx2"/>
              </a:solidFill>
              <a:effectLst/>
            </a:endParaRPr>
          </a:p>
          <a:p>
            <a:pPr marL="171450" indent="-171450" defTabSz="914400" eaLnBrk="0" fontAlgn="base" hangingPunct="0">
              <a:lnSpc>
                <a:spcPct val="100000"/>
              </a:lnSpc>
              <a:spcBef>
                <a:spcPct val="0"/>
              </a:spcBef>
              <a:spcAft>
                <a:spcPts val="1200"/>
              </a:spcAft>
              <a:buClr>
                <a:srgbClr val="00B0F0"/>
              </a:buClr>
              <a:buFont typeface="Arial" panose="020B0604020202020204" pitchFamily="34" charset="0"/>
              <a:buChar char="•"/>
            </a:pPr>
            <a:r>
              <a:rPr lang="en-US" altLang="en-US" sz="1400" b="1" dirty="0">
                <a:solidFill>
                  <a:schemeClr val="tx2"/>
                </a:solidFill>
              </a:rPr>
              <a:t>Social needs:</a:t>
            </a:r>
            <a:r>
              <a:rPr lang="en-US" altLang="en-US" sz="1400">
                <a:solidFill>
                  <a:schemeClr val="tx2"/>
                </a:solidFill>
              </a:rPr>
              <a:t> This comes from people that help fulfill basic needs like </a:t>
            </a:r>
            <a:r>
              <a:rPr lang="en-US" altLang="en-US" sz="1400" dirty="0">
                <a:solidFill>
                  <a:schemeClr val="tx2"/>
                </a:solidFill>
              </a:rPr>
              <a:t>love, belonging, or connectedness. This generates a feeling of emotional safety and contentment.</a:t>
            </a:r>
          </a:p>
          <a:p>
            <a:pPr marR="0" lvl="0" algn="l" defTabSz="914400" rtl="0" eaLnBrk="0" fontAlgn="base" latinLnBrk="0" hangingPunct="0">
              <a:lnSpc>
                <a:spcPct val="150000"/>
              </a:lnSpc>
              <a:spcBef>
                <a:spcPct val="0"/>
              </a:spcBef>
              <a:spcAft>
                <a:spcPts val="600"/>
              </a:spcAft>
              <a:buClr>
                <a:srgbClr val="00B0F0"/>
              </a:buClr>
              <a:buSzTx/>
              <a:tabLst/>
            </a:pPr>
            <a:r>
              <a:rPr lang="en-US" altLang="en-US" sz="1400" b="1" dirty="0">
                <a:solidFill>
                  <a:schemeClr val="accent2"/>
                </a:solidFill>
              </a:rPr>
              <a:t>How to build social support? </a:t>
            </a:r>
            <a:endParaRPr lang="en-US" altLang="en-US" sz="1400" dirty="0">
              <a:solidFill>
                <a:schemeClr val="accent2"/>
              </a:solidFill>
            </a:endParaRPr>
          </a:p>
          <a:p>
            <a:pPr marL="171450" indent="-171450">
              <a:buClr>
                <a:srgbClr val="00B0F0"/>
              </a:buClr>
              <a:buFont typeface="Arial" panose="020B0604020202020204" pitchFamily="34" charset="0"/>
              <a:buChar char="•"/>
            </a:pPr>
            <a:r>
              <a:rPr lang="en-US" sz="1400" dirty="0">
                <a:solidFill>
                  <a:schemeClr val="tx2"/>
                </a:solidFill>
              </a:rPr>
              <a:t>Reconnect with friends or family</a:t>
            </a:r>
          </a:p>
          <a:p>
            <a:pPr marL="171450" indent="-171450">
              <a:buClr>
                <a:srgbClr val="00B0F0"/>
              </a:buClr>
              <a:buFont typeface="Arial" panose="020B0604020202020204" pitchFamily="34" charset="0"/>
              <a:buChar char="•"/>
            </a:pPr>
            <a:r>
              <a:rPr lang="en-US" sz="1400" dirty="0">
                <a:solidFill>
                  <a:schemeClr val="tx2"/>
                </a:solidFill>
              </a:rPr>
              <a:t>Join a hobby group, club, or volunteer organization</a:t>
            </a:r>
          </a:p>
          <a:p>
            <a:pPr marL="171450" indent="-171450">
              <a:buClr>
                <a:srgbClr val="00B0F0"/>
              </a:buClr>
              <a:buFont typeface="Arial" panose="020B0604020202020204" pitchFamily="34" charset="0"/>
              <a:buChar char="•"/>
            </a:pPr>
            <a:r>
              <a:rPr lang="en-US" sz="1400" dirty="0">
                <a:solidFill>
                  <a:schemeClr val="tx2"/>
                </a:solidFill>
              </a:rPr>
              <a:t>Engage with a faith or community group</a:t>
            </a:r>
          </a:p>
          <a:p>
            <a:pPr marL="171450" indent="-171450">
              <a:buClr>
                <a:srgbClr val="00B0F0"/>
              </a:buClr>
              <a:buFont typeface="Arial" panose="020B0604020202020204" pitchFamily="34" charset="0"/>
              <a:buChar char="•"/>
            </a:pPr>
            <a:r>
              <a:rPr lang="en-US" sz="1400" dirty="0">
                <a:solidFill>
                  <a:schemeClr val="tx2"/>
                </a:solidFill>
              </a:rPr>
              <a:t>Find a support group that fits your needs</a:t>
            </a:r>
          </a:p>
          <a:p>
            <a:pPr marL="171450" indent="-171450">
              <a:buClr>
                <a:srgbClr val="00B0F0"/>
              </a:buClr>
              <a:buFont typeface="Arial" panose="020B0604020202020204" pitchFamily="34" charset="0"/>
              <a:buChar char="•"/>
            </a:pPr>
            <a:r>
              <a:rPr lang="en-US" sz="1400" dirty="0">
                <a:solidFill>
                  <a:schemeClr val="tx2"/>
                </a:solidFill>
              </a:rPr>
              <a:t>Speak with a therapist or healthcare provider </a:t>
            </a:r>
            <a:endParaRPr lang="en-US" sz="1200" dirty="0">
              <a:solidFill>
                <a:schemeClr val="tx2"/>
              </a:solidFill>
            </a:endParaRPr>
          </a:p>
          <a:p>
            <a:endParaRPr lang="en-US" sz="1400" dirty="0"/>
          </a:p>
          <a:p>
            <a:endParaRPr lang="en-US" sz="1400" dirty="0"/>
          </a:p>
          <a:p>
            <a:endParaRPr lang="en-US" sz="1400" kern="1400" dirty="0">
              <a:solidFill>
                <a:srgbClr val="00B0F0"/>
              </a:solidFill>
            </a:endParaRPr>
          </a:p>
          <a:p>
            <a:pPr marL="0" marR="0" indent="0" algn="l">
              <a:lnSpc>
                <a:spcPct val="119000"/>
              </a:lnSpc>
              <a:spcBef>
                <a:spcPts val="0"/>
              </a:spcBef>
              <a:spcAft>
                <a:spcPts val="600"/>
              </a:spcAft>
              <a:tabLst>
                <a:tab pos="162763" algn="l"/>
              </a:tabLst>
            </a:pPr>
            <a:endParaRPr lang="en-US" sz="1400" kern="1400" dirty="0">
              <a:solidFill>
                <a:srgbClr val="00B0F0"/>
              </a:solidFill>
            </a:endParaRPr>
          </a:p>
          <a:p>
            <a:pPr marL="0" marR="0" indent="0" algn="l">
              <a:lnSpc>
                <a:spcPct val="119000"/>
              </a:lnSpc>
              <a:spcBef>
                <a:spcPts val="0"/>
              </a:spcBef>
              <a:spcAft>
                <a:spcPts val="600"/>
              </a:spcAft>
              <a:tabLst>
                <a:tab pos="162763" algn="l"/>
              </a:tabLst>
            </a:pPr>
            <a:endParaRPr lang="en-US" sz="1400" kern="1400" dirty="0">
              <a:solidFill>
                <a:srgbClr val="00B0F0"/>
              </a:solidFill>
            </a:endParaRPr>
          </a:p>
        </p:txBody>
      </p:sp>
      <p:sp>
        <p:nvSpPr>
          <p:cNvPr id="18" name="Text Placeholder 6">
            <a:extLst>
              <a:ext uri="{FF2B5EF4-FFF2-40B4-BE49-F238E27FC236}">
                <a16:creationId xmlns:a16="http://schemas.microsoft.com/office/drawing/2014/main" id="{85BBB182-2B94-C4C1-02AA-22D7C5FCF8ED}"/>
              </a:ext>
            </a:extLst>
          </p:cNvPr>
          <p:cNvSpPr txBox="1">
            <a:spLocks/>
          </p:cNvSpPr>
          <p:nvPr/>
        </p:nvSpPr>
        <p:spPr>
          <a:xfrm>
            <a:off x="5618184" y="2826832"/>
            <a:ext cx="1700938" cy="612720"/>
          </a:xfrm>
          <a:prstGeom prst="rect">
            <a:avLst/>
          </a:prstGeom>
        </p:spPr>
        <p:txBody>
          <a:bodyPr vert="horz" lIns="0" tIns="0" rIns="0" bIns="0" rtlCol="0" anchor="t">
            <a:noAutofit/>
          </a:bodyPr>
          <a:lstStyle>
            <a:lvl1pPr marL="0" indent="0" algn="l" defTabSz="457200" rtl="0" eaLnBrk="1" latinLnBrk="0" hangingPunct="1">
              <a:lnSpc>
                <a:spcPts val="1400"/>
              </a:lnSpc>
              <a:spcBef>
                <a:spcPts val="0"/>
              </a:spcBef>
              <a:spcAft>
                <a:spcPts val="0"/>
              </a:spcAft>
              <a:buFont typeface="Arial" panose="020B0604020202020204" pitchFamily="34" charset="0"/>
              <a:buNone/>
              <a:defRPr lang="en-GB" sz="1000" b="0" i="0" kern="1200" dirty="0" smtClean="0">
                <a:solidFill>
                  <a:schemeClr val="tx2"/>
                </a:solidFill>
                <a:latin typeface="Polaris Book Italic" panose="02000000000000000000" pitchFamily="2" charset="0"/>
                <a:ea typeface="Polaris Book Italic" panose="02000000000000000000" pitchFamily="2" charset="0"/>
                <a:cs typeface="Polaris Book Italic" panose="02000000000000000000" pitchFamily="2" charset="0"/>
              </a:defRPr>
            </a:lvl1pPr>
            <a:lvl2pPr marL="388620" indent="0" algn="l" defTabSz="777240" rtl="0" eaLnBrk="1" latinLnBrk="0" hangingPunct="1">
              <a:lnSpc>
                <a:spcPct val="100000"/>
              </a:lnSpc>
              <a:spcBef>
                <a:spcPts val="1200"/>
              </a:spcBef>
              <a:spcAft>
                <a:spcPts val="200"/>
              </a:spcAft>
              <a:buFont typeface="Arial" panose="020B0604020202020204" pitchFamily="34" charset="0"/>
              <a:buNone/>
              <a:defRPr sz="1700" b="1" i="0" kern="1200">
                <a:solidFill>
                  <a:schemeClr val="accent2"/>
                </a:solidFill>
                <a:latin typeface="Polaris Bold" panose="02000000000000000000" pitchFamily="2" charset="0"/>
                <a:ea typeface="Polaris Bold" panose="02000000000000000000" pitchFamily="2" charset="0"/>
                <a:cs typeface="Polaris Bold" panose="02000000000000000000" pitchFamily="2" charset="0"/>
              </a:defRPr>
            </a:lvl2pPr>
            <a:lvl3pPr marL="777240" indent="0" algn="l" defTabSz="777240" rtl="0" eaLnBrk="1" latinLnBrk="0" hangingPunct="1">
              <a:lnSpc>
                <a:spcPts val="1400"/>
              </a:lnSpc>
              <a:spcBef>
                <a:spcPts val="0"/>
              </a:spcBef>
              <a:buFont typeface="Arial" panose="020B0604020202020204" pitchFamily="34" charset="0"/>
              <a:buNone/>
              <a:defRPr sz="1530" b="1" kern="1200">
                <a:solidFill>
                  <a:schemeClr val="tx2"/>
                </a:solidFill>
                <a:latin typeface="+mn-lt"/>
                <a:ea typeface="+mn-ea"/>
                <a:cs typeface="+mn-cs"/>
              </a:defRPr>
            </a:lvl3pPr>
            <a:lvl4pPr marL="1165860" indent="0" algn="l" defTabSz="777240" rtl="0" eaLnBrk="1" latinLnBrk="0" hangingPunct="1">
              <a:lnSpc>
                <a:spcPts val="1400"/>
              </a:lnSpc>
              <a:spcBef>
                <a:spcPts val="0"/>
              </a:spcBef>
              <a:buClr>
                <a:schemeClr val="accent2"/>
              </a:buClr>
              <a:buFont typeface="Wingdings" pitchFamily="2" charset="2"/>
              <a:buNone/>
              <a:defRPr sz="1360" b="1" kern="1200">
                <a:solidFill>
                  <a:schemeClr val="tx2"/>
                </a:solidFill>
                <a:latin typeface="+mn-lt"/>
                <a:ea typeface="+mn-ea"/>
                <a:cs typeface="+mn-cs"/>
              </a:defRPr>
            </a:lvl4pPr>
            <a:lvl5pPr marL="1554480" indent="0" algn="l" defTabSz="777240" rtl="0" eaLnBrk="1" latinLnBrk="0" hangingPunct="1">
              <a:lnSpc>
                <a:spcPts val="1400"/>
              </a:lnSpc>
              <a:spcBef>
                <a:spcPts val="0"/>
              </a:spcBef>
              <a:buFont typeface="Arial" panose="020B0604020202020204" pitchFamily="34" charset="0"/>
              <a:buNone/>
              <a:defRPr sz="1360" b="1" kern="1200">
                <a:solidFill>
                  <a:schemeClr val="tx2"/>
                </a:solidFill>
                <a:latin typeface="+mn-lt"/>
                <a:ea typeface="+mn-ea"/>
                <a:cs typeface="+mn-cs"/>
              </a:defRPr>
            </a:lvl5pPr>
            <a:lvl6pPr marL="194310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6pPr>
            <a:lvl7pPr marL="233172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7pPr>
            <a:lvl8pPr marL="272034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8pPr>
            <a:lvl9pPr marL="3108960" indent="0" algn="l" defTabSz="777240" rtl="0" eaLnBrk="1" latinLnBrk="0" hangingPunct="1">
              <a:lnSpc>
                <a:spcPct val="90000"/>
              </a:lnSpc>
              <a:spcBef>
                <a:spcPts val="425"/>
              </a:spcBef>
              <a:buFont typeface="Arial" panose="020B0604020202020204" pitchFamily="34" charset="0"/>
              <a:buNone/>
              <a:defRPr sz="1360" b="1" kern="1200">
                <a:solidFill>
                  <a:schemeClr val="tx1"/>
                </a:solidFill>
                <a:latin typeface="+mn-lt"/>
                <a:ea typeface="+mn-ea"/>
                <a:cs typeface="+mn-cs"/>
              </a:defRPr>
            </a:lvl9pPr>
          </a:lstStyle>
          <a:p>
            <a:pPr marL="0" marR="0" lvl="0" indent="0" algn="l" defTabSz="4572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This week’s Stress Buster can be used to support the 5</a:t>
            </a:r>
            <a:r>
              <a:rPr kumimoji="0" lang="en-US" sz="1000" b="0" i="0" u="none" strike="noStrike" kern="1200" cap="none" spc="0" normalizeH="0" baseline="30000" noProof="0" dirty="0">
                <a:ln>
                  <a:noFill/>
                </a:ln>
                <a:solidFill>
                  <a:srgbClr val="535659"/>
                </a:solidFill>
                <a:effectLst/>
                <a:uLnTx/>
                <a:uFillTx/>
                <a:latin typeface="Polaris Book Italic" panose="02000000000000000000" pitchFamily="2" charset="0"/>
              </a:rPr>
              <a:t>th</a:t>
            </a:r>
            <a:r>
              <a:rPr kumimoji="0" lang="en-US" sz="1000" b="0" i="0" u="none" strike="noStrike" kern="1200" cap="none" spc="0" normalizeH="0" baseline="0" noProof="0" dirty="0">
                <a:ln>
                  <a:noFill/>
                </a:ln>
                <a:solidFill>
                  <a:srgbClr val="535659"/>
                </a:solidFill>
                <a:effectLst/>
                <a:uLnTx/>
                <a:uFillTx/>
                <a:latin typeface="Polaris Book Italic" panose="02000000000000000000" pitchFamily="2" charset="0"/>
              </a:rPr>
              <a:t> C: </a:t>
            </a:r>
            <a:r>
              <a:rPr kumimoji="0" lang="en-US" sz="1000" b="1" i="0" u="none" strike="noStrike" kern="1200" cap="none" spc="0" normalizeH="0" baseline="0" noProof="0" dirty="0">
                <a:ln>
                  <a:noFill/>
                </a:ln>
                <a:solidFill>
                  <a:srgbClr val="535659"/>
                </a:solidFill>
                <a:effectLst/>
                <a:uLnTx/>
                <a:uFillTx/>
                <a:latin typeface="Polaris Book Italic" panose="02000000000000000000" pitchFamily="2" charset="0"/>
              </a:rPr>
              <a:t>Connect</a:t>
            </a:r>
          </a:p>
        </p:txBody>
      </p:sp>
    </p:spTree>
    <p:extLst>
      <p:ext uri="{BB962C8B-B14F-4D97-AF65-F5344CB8AC3E}">
        <p14:creationId xmlns:p14="http://schemas.microsoft.com/office/powerpoint/2010/main" val="2661209258"/>
      </p:ext>
    </p:extLst>
  </p:cSld>
  <p:clrMapOvr>
    <a:masterClrMapping/>
  </p:clrMapOvr>
</p:sld>
</file>

<file path=ppt/theme/theme1.xml><?xml version="1.0" encoding="utf-8"?>
<a:theme xmlns:a="http://schemas.openxmlformats.org/drawingml/2006/main" name="1_Office Theme">
  <a:themeElements>
    <a:clrScheme name="Custom 2">
      <a:dk1>
        <a:srgbClr val="000000"/>
      </a:dk1>
      <a:lt1>
        <a:srgbClr val="FFFFFF"/>
      </a:lt1>
      <a:dk2>
        <a:srgbClr val="535659"/>
      </a:dk2>
      <a:lt2>
        <a:srgbClr val="BABBBD"/>
      </a:lt2>
      <a:accent1>
        <a:srgbClr val="003CA5"/>
      </a:accent1>
      <a:accent2>
        <a:srgbClr val="009ADF"/>
      </a:accent2>
      <a:accent3>
        <a:srgbClr val="FFBA00"/>
      </a:accent3>
      <a:accent4>
        <a:srgbClr val="003BA4"/>
      </a:accent4>
      <a:accent5>
        <a:srgbClr val="0099DE"/>
      </a:accent5>
      <a:accent6>
        <a:srgbClr val="FFB900"/>
      </a:accent6>
      <a:hlink>
        <a:srgbClr val="0563C1"/>
      </a:hlink>
      <a:folHlink>
        <a:srgbClr val="954F72"/>
      </a:folHlink>
    </a:clrScheme>
    <a:fontScheme name="Northwell">
      <a:majorFont>
        <a:latin typeface="Polaris Condensed Bold"/>
        <a:ea typeface=""/>
        <a:cs typeface=""/>
      </a:majorFont>
      <a:minorFont>
        <a:latin typeface="Polari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thwellFlyBlueD" id="{2839A21D-808A-924C-9C4C-8DD1FA432DEE}" vid="{9FB791D6-4FAF-FF4E-8126-7F0AE035CD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23515</TotalTime>
  <Words>2787</Words>
  <Application>Microsoft Office PowerPoint</Application>
  <PresentationFormat>Custom</PresentationFormat>
  <Paragraphs>167</Paragraphs>
  <Slides>3</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vt:i4>
      </vt:variant>
    </vt:vector>
  </HeadingPairs>
  <TitlesOfParts>
    <vt:vector size="13" baseType="lpstr">
      <vt:lpstr>Arial</vt:lpstr>
      <vt:lpstr>Calibri</vt:lpstr>
      <vt:lpstr>Helvetica</vt:lpstr>
      <vt:lpstr>MFT Perfected</vt:lpstr>
      <vt:lpstr>Polaris</vt:lpstr>
      <vt:lpstr>Polaris Bold</vt:lpstr>
      <vt:lpstr>Polaris Book Italic</vt:lpstr>
      <vt:lpstr>Polaris Condensed Bold</vt:lpstr>
      <vt:lpstr>Wingdings</vt:lpstr>
      <vt:lpstr>1_Office Theme</vt:lpstr>
      <vt:lpstr>Provide Cover </vt:lpstr>
      <vt:lpstr>Calm with Alternate Nostril Breathing</vt:lpstr>
      <vt:lpstr>Connect with Social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headline</dc:title>
  <dc:creator>Ben King</dc:creator>
  <cp:lastModifiedBy>Goldberg, Arielle</cp:lastModifiedBy>
  <cp:revision>125</cp:revision>
  <dcterms:created xsi:type="dcterms:W3CDTF">2022-02-22T15:56:58Z</dcterms:created>
  <dcterms:modified xsi:type="dcterms:W3CDTF">2025-07-18T14:45:27Z</dcterms:modified>
</cp:coreProperties>
</file>